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10/4/20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195"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t>
            </a:r>
            <a:r>
              <a:rPr lang="en-US" sz="1800"/>
              <a:t>and Motions</a:t>
            </a:r>
            <a:endParaRPr lang="en-US" sz="1200" dirty="0">
              <a:hlinkClick r:id="rId3"/>
            </a:endParaRPr>
          </a:p>
          <a:p>
            <a:pPr lvl="1">
              <a:buFont typeface="Arial" panose="020B0604020202020204" pitchFamily="34" charset="0"/>
              <a:buChar char="•"/>
            </a:pPr>
            <a:r>
              <a:rPr lang="en-US" sz="1200" dirty="0">
                <a:hlinkClick r:id="rId3"/>
              </a:rPr>
              <a:t>https://mentor.ieee.org/802.11/dcn/20/11-20-1523-00-00ax-11ax-sa2-draft-7-0-comment-resolutions.docx</a:t>
            </a:r>
            <a:r>
              <a:rPr lang="en-US" sz="1200" dirty="0"/>
              <a:t> - </a:t>
            </a:r>
            <a:r>
              <a:rPr lang="en-US" sz="1200" dirty="0" err="1"/>
              <a:t>Menzo</a:t>
            </a:r>
            <a:r>
              <a:rPr lang="en-US" sz="1200" dirty="0"/>
              <a:t> </a:t>
            </a:r>
            <a:r>
              <a:rPr lang="en-US" sz="1200" dirty="0" err="1"/>
              <a:t>Wentink</a:t>
            </a:r>
            <a:endParaRPr lang="en-US" sz="1200"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https://mentor.ieee.org/802.11/dcn/20/11-20-1541-00-00ax-mac-cr-miscellaneous-cids-for-sa2.docx</a:t>
            </a:r>
            <a:r>
              <a:rPr lang="en-US" sz="1200" dirty="0"/>
              <a:t> - Alfred </a:t>
            </a:r>
            <a:r>
              <a:rPr lang="en-US" sz="1200" dirty="0" err="1"/>
              <a:t>Asterjadhi</a:t>
            </a:r>
            <a:endParaRPr lang="en-US" sz="12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772358670"/>
              </p:ext>
            </p:extLst>
          </p:nvPr>
        </p:nvGraphicFramePr>
        <p:xfrm>
          <a:off x="1676400" y="2316480"/>
          <a:ext cx="9093202" cy="2255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FFFF00"/>
                          </a:highlight>
                          <a:latin typeface="+mn-lt"/>
                          <a:ea typeface="+mn-ea"/>
                          <a:cs typeface="+mn-cs"/>
                        </a:rPr>
                        <a:t>25044</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1223</TotalTime>
  <Words>2635</Words>
  <Application>Microsoft Macintosh PowerPoint</Application>
  <PresentationFormat>Widescreen</PresentationFormat>
  <Paragraphs>242</Paragraphs>
  <Slides>20</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107</cp:revision>
  <cp:lastPrinted>1601-01-01T00:00:00Z</cp:lastPrinted>
  <dcterms:created xsi:type="dcterms:W3CDTF">2019-08-14T12:42:27Z</dcterms:created>
  <dcterms:modified xsi:type="dcterms:W3CDTF">2020-10-04T12:56:07Z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