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84" r:id="rId15"/>
    <p:sldId id="1585" r:id="rId16"/>
    <p:sldId id="1590" r:id="rId17"/>
    <p:sldId id="1593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9B50FB-D34A-4B59-83C8-AE68BD08A8C5}" v="4" dt="2020-09-09T22:40:03.437"/>
    <p1510:client id="{C2FC4801-CC59-498C-91F5-3D1525A708EF}" v="1" dt="2020-09-09T21:14:55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" userId="9be839be-9431-4430-9a85-afa36f2ea81d" providerId="ADAL" clId="{C2FC4801-CC59-498C-91F5-3D1525A708EF}"/>
    <pc:docChg chg="delSld modSld">
      <pc:chgData name="Sameer" userId="9be839be-9431-4430-9a85-afa36f2ea81d" providerId="ADAL" clId="{C2FC4801-CC59-498C-91F5-3D1525A708EF}" dt="2020-09-09T22:51:55.167" v="12" actId="20577"/>
      <pc:docMkLst>
        <pc:docMk/>
      </pc:docMkLst>
      <pc:sldChg chg="del">
        <pc:chgData name="Sameer" userId="9be839be-9431-4430-9a85-afa36f2ea81d" providerId="ADAL" clId="{C2FC4801-CC59-498C-91F5-3D1525A708EF}" dt="2020-09-09T22:51:28.299" v="0" actId="2696"/>
        <pc:sldMkLst>
          <pc:docMk/>
          <pc:sldMk cId="591630183" sldId="1586"/>
        </pc:sldMkLst>
      </pc:sldChg>
      <pc:sldChg chg="modSp">
        <pc:chgData name="Sameer" userId="9be839be-9431-4430-9a85-afa36f2ea81d" providerId="ADAL" clId="{C2FC4801-CC59-498C-91F5-3D1525A708EF}" dt="2020-09-09T22:51:55.167" v="12" actId="20577"/>
        <pc:sldMkLst>
          <pc:docMk/>
          <pc:sldMk cId="3172395196" sldId="1593"/>
        </pc:sldMkLst>
        <pc:spChg chg="mod">
          <ac:chgData name="Sameer" userId="9be839be-9431-4430-9a85-afa36f2ea81d" providerId="ADAL" clId="{C2FC4801-CC59-498C-91F5-3D1525A708EF}" dt="2020-09-09T22:51:55.167" v="12" actId="20577"/>
          <ac:spMkLst>
            <pc:docMk/>
            <pc:sldMk cId="3172395196" sldId="1593"/>
            <ac:spMk id="3" creationId="{D84EB93C-377F-4646-A490-D7CFF62BCDD1}"/>
          </ac:spMkLst>
        </pc:spChg>
      </pc:sldChg>
    </pc:docChg>
  </pc:docChgLst>
  <pc:docChgLst>
    <pc:chgData name="Alice Chen" userId="7b3df222-37f2-4ef5-b6ff-21f127db4b9a" providerId="ADAL" clId="{A29B50FB-D34A-4B59-83C8-AE68BD08A8C5}"/>
    <pc:docChg chg="undo custSel modSld">
      <pc:chgData name="Alice Chen" userId="7b3df222-37f2-4ef5-b6ff-21f127db4b9a" providerId="ADAL" clId="{A29B50FB-D34A-4B59-83C8-AE68BD08A8C5}" dt="2020-09-09T22:41:51.779" v="84" actId="20577"/>
      <pc:docMkLst>
        <pc:docMk/>
      </pc:docMkLst>
      <pc:sldChg chg="addSp delSp modSp">
        <pc:chgData name="Alice Chen" userId="7b3df222-37f2-4ef5-b6ff-21f127db4b9a" providerId="ADAL" clId="{A29B50FB-D34A-4B59-83C8-AE68BD08A8C5}" dt="2020-09-09T22:36:24.772" v="11" actId="1038"/>
        <pc:sldMkLst>
          <pc:docMk/>
          <pc:sldMk cId="533505187" sldId="1582"/>
        </pc:sldMkLst>
        <pc:picChg chg="del">
          <ac:chgData name="Alice Chen" userId="7b3df222-37f2-4ef5-b6ff-21f127db4b9a" providerId="ADAL" clId="{A29B50FB-D34A-4B59-83C8-AE68BD08A8C5}" dt="2020-09-09T22:36:00.031" v="0" actId="478"/>
          <ac:picMkLst>
            <pc:docMk/>
            <pc:sldMk cId="533505187" sldId="1582"/>
            <ac:picMk id="7" creationId="{5BDF9FE0-E926-4EA9-A0C6-C64AABCFF11A}"/>
          </ac:picMkLst>
        </pc:picChg>
        <pc:picChg chg="add mod">
          <ac:chgData name="Alice Chen" userId="7b3df222-37f2-4ef5-b6ff-21f127db4b9a" providerId="ADAL" clId="{A29B50FB-D34A-4B59-83C8-AE68BD08A8C5}" dt="2020-09-09T22:36:24.772" v="11" actId="1038"/>
          <ac:picMkLst>
            <pc:docMk/>
            <pc:sldMk cId="533505187" sldId="1582"/>
            <ac:picMk id="10" creationId="{90C4FAB7-374D-40A1-BF38-A02F45A171AA}"/>
          </ac:picMkLst>
        </pc:picChg>
      </pc:sldChg>
      <pc:sldChg chg="addSp delSp modSp">
        <pc:chgData name="Alice Chen" userId="7b3df222-37f2-4ef5-b6ff-21f127db4b9a" providerId="ADAL" clId="{A29B50FB-D34A-4B59-83C8-AE68BD08A8C5}" dt="2020-09-09T22:39:41.626" v="28" actId="6549"/>
        <pc:sldMkLst>
          <pc:docMk/>
          <pc:sldMk cId="2407480004" sldId="1585"/>
        </pc:sldMkLst>
        <pc:spChg chg="mod">
          <ac:chgData name="Alice Chen" userId="7b3df222-37f2-4ef5-b6ff-21f127db4b9a" providerId="ADAL" clId="{A29B50FB-D34A-4B59-83C8-AE68BD08A8C5}" dt="2020-09-09T22:39:41.626" v="28" actId="6549"/>
          <ac:spMkLst>
            <pc:docMk/>
            <pc:sldMk cId="2407480004" sldId="1585"/>
            <ac:spMk id="3" creationId="{36829428-B865-4F63-8175-E7FD242A4F86}"/>
          </ac:spMkLst>
        </pc:spChg>
        <pc:spChg chg="add del">
          <ac:chgData name="Alice Chen" userId="7b3df222-37f2-4ef5-b6ff-21f127db4b9a" providerId="ADAL" clId="{A29B50FB-D34A-4B59-83C8-AE68BD08A8C5}" dt="2020-09-09T22:39:10.777" v="19" actId="478"/>
          <ac:spMkLst>
            <pc:docMk/>
            <pc:sldMk cId="2407480004" sldId="1585"/>
            <ac:spMk id="9" creationId="{C80AFAFF-6EB6-4671-AD74-13DCF1D9F520}"/>
          </ac:spMkLst>
        </pc:spChg>
        <pc:picChg chg="del">
          <ac:chgData name="Alice Chen" userId="7b3df222-37f2-4ef5-b6ff-21f127db4b9a" providerId="ADAL" clId="{A29B50FB-D34A-4B59-83C8-AE68BD08A8C5}" dt="2020-09-09T22:39:13.778" v="20" actId="478"/>
          <ac:picMkLst>
            <pc:docMk/>
            <pc:sldMk cId="2407480004" sldId="1585"/>
            <ac:picMk id="7" creationId="{175676E0-8BF5-4747-B119-8FFFF184BEAE}"/>
          </ac:picMkLst>
        </pc:picChg>
        <pc:picChg chg="add mod">
          <ac:chgData name="Alice Chen" userId="7b3df222-37f2-4ef5-b6ff-21f127db4b9a" providerId="ADAL" clId="{A29B50FB-D34A-4B59-83C8-AE68BD08A8C5}" dt="2020-09-09T22:39:37.926" v="24" actId="1076"/>
          <ac:picMkLst>
            <pc:docMk/>
            <pc:sldMk cId="2407480004" sldId="1585"/>
            <ac:picMk id="8" creationId="{0B74D446-2FED-46C1-9AE2-37D1C78D4D3C}"/>
          </ac:picMkLst>
        </pc:picChg>
      </pc:sldChg>
      <pc:sldChg chg="addSp delSp modSp">
        <pc:chgData name="Alice Chen" userId="7b3df222-37f2-4ef5-b6ff-21f127db4b9a" providerId="ADAL" clId="{A29B50FB-D34A-4B59-83C8-AE68BD08A8C5}" dt="2020-09-09T22:38:06.366" v="16" actId="1076"/>
        <pc:sldMkLst>
          <pc:docMk/>
          <pc:sldMk cId="979925210" sldId="1589"/>
        </pc:sldMkLst>
        <pc:picChg chg="del">
          <ac:chgData name="Alice Chen" userId="7b3df222-37f2-4ef5-b6ff-21f127db4b9a" providerId="ADAL" clId="{A29B50FB-D34A-4B59-83C8-AE68BD08A8C5}" dt="2020-09-09T22:37:52.588" v="12" actId="478"/>
          <ac:picMkLst>
            <pc:docMk/>
            <pc:sldMk cId="979925210" sldId="1589"/>
            <ac:picMk id="7" creationId="{5328114F-F56A-4C00-83F8-807FD821C320}"/>
          </ac:picMkLst>
        </pc:picChg>
        <pc:picChg chg="add mod">
          <ac:chgData name="Alice Chen" userId="7b3df222-37f2-4ef5-b6ff-21f127db4b9a" providerId="ADAL" clId="{A29B50FB-D34A-4B59-83C8-AE68BD08A8C5}" dt="2020-09-09T22:38:06.366" v="16" actId="1076"/>
          <ac:picMkLst>
            <pc:docMk/>
            <pc:sldMk cId="979925210" sldId="1589"/>
            <ac:picMk id="8" creationId="{D3BB1EC0-0F43-4E70-A5FB-126A526D784B}"/>
          </ac:picMkLst>
        </pc:picChg>
      </pc:sldChg>
      <pc:sldChg chg="addSp delSp modSp">
        <pc:chgData name="Alice Chen" userId="7b3df222-37f2-4ef5-b6ff-21f127db4b9a" providerId="ADAL" clId="{A29B50FB-D34A-4B59-83C8-AE68BD08A8C5}" dt="2020-09-09T22:40:54.268" v="42" actId="20577"/>
        <pc:sldMkLst>
          <pc:docMk/>
          <pc:sldMk cId="1239085733" sldId="1590"/>
        </pc:sldMkLst>
        <pc:spChg chg="mod">
          <ac:chgData name="Alice Chen" userId="7b3df222-37f2-4ef5-b6ff-21f127db4b9a" providerId="ADAL" clId="{A29B50FB-D34A-4B59-83C8-AE68BD08A8C5}" dt="2020-09-09T22:40:54.268" v="42" actId="20577"/>
          <ac:spMkLst>
            <pc:docMk/>
            <pc:sldMk cId="1239085733" sldId="1590"/>
            <ac:spMk id="3" creationId="{5599EC03-8CA8-41F5-BD77-D312203DBCD3}"/>
          </ac:spMkLst>
        </pc:spChg>
        <pc:picChg chg="del">
          <ac:chgData name="Alice Chen" userId="7b3df222-37f2-4ef5-b6ff-21f127db4b9a" providerId="ADAL" clId="{A29B50FB-D34A-4B59-83C8-AE68BD08A8C5}" dt="2020-09-09T22:40:02.855" v="29" actId="478"/>
          <ac:picMkLst>
            <pc:docMk/>
            <pc:sldMk cId="1239085733" sldId="1590"/>
            <ac:picMk id="7" creationId="{22FACF26-4A4A-48CF-9671-3E68B967DA87}"/>
          </ac:picMkLst>
        </pc:picChg>
        <pc:picChg chg="add mod">
          <ac:chgData name="Alice Chen" userId="7b3df222-37f2-4ef5-b6ff-21f127db4b9a" providerId="ADAL" clId="{A29B50FB-D34A-4B59-83C8-AE68BD08A8C5}" dt="2020-09-09T22:40:42.126" v="36" actId="1036"/>
          <ac:picMkLst>
            <pc:docMk/>
            <pc:sldMk cId="1239085733" sldId="1590"/>
            <ac:picMk id="8" creationId="{2A176CA2-AD29-4A60-A5C7-00ED06786150}"/>
          </ac:picMkLst>
        </pc:picChg>
      </pc:sldChg>
      <pc:sldChg chg="modSp">
        <pc:chgData name="Alice Chen" userId="7b3df222-37f2-4ef5-b6ff-21f127db4b9a" providerId="ADAL" clId="{A29B50FB-D34A-4B59-83C8-AE68BD08A8C5}" dt="2020-09-09T22:41:51.779" v="84" actId="20577"/>
        <pc:sldMkLst>
          <pc:docMk/>
          <pc:sldMk cId="3172395196" sldId="1593"/>
        </pc:sldMkLst>
        <pc:spChg chg="mod">
          <ac:chgData name="Alice Chen" userId="7b3df222-37f2-4ef5-b6ff-21f127db4b9a" providerId="ADAL" clId="{A29B50FB-D34A-4B59-83C8-AE68BD08A8C5}" dt="2020-09-09T22:41:51.779" v="84" actId="20577"/>
          <ac:spMkLst>
            <pc:docMk/>
            <pc:sldMk cId="3172395196" sldId="1593"/>
            <ac:spMk id="3" creationId="{D84EB93C-377F-4646-A490-D7CFF62BCDD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4104456" cy="1066800"/>
          </a:xfrm>
        </p:spPr>
        <p:txBody>
          <a:bodyPr/>
          <a:lstStyle/>
          <a:p>
            <a:r>
              <a:rPr lang="en-US" sz="2800" dirty="0"/>
              <a:t>NDP U-SIG and U-SIG Overflow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5 bit indication for non-OFDMA case</a:t>
            </a:r>
          </a:p>
          <a:p>
            <a:r>
              <a:rPr lang="en-US" sz="1800" dirty="0"/>
              <a:t>The fields in red are un-used</a:t>
            </a:r>
          </a:p>
          <a:p>
            <a:r>
              <a:rPr lang="en-US" sz="1800" dirty="0"/>
              <a:t>EHT-SIG sent at fixed MCS0</a:t>
            </a:r>
          </a:p>
          <a:p>
            <a:r>
              <a:rPr lang="en-US" sz="1800" dirty="0"/>
              <a:t>EHT-SIG is shown below</a:t>
            </a:r>
          </a:p>
          <a:p>
            <a:pPr lvl="1"/>
            <a:r>
              <a:rPr lang="en-US" sz="1600" dirty="0"/>
              <a:t>Common field and Padding are encoded together</a:t>
            </a:r>
          </a:p>
          <a:p>
            <a:pPr lvl="2"/>
            <a:r>
              <a:rPr lang="en-US" sz="1400" dirty="0"/>
              <a:t>17 overflow, 3 bits #user, 22 padding bits and 10 bits CRC/Tail= 52 bits total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35688"/>
              </p:ext>
            </p:extLst>
          </p:nvPr>
        </p:nvGraphicFramePr>
        <p:xfrm>
          <a:off x="4875213" y="618477"/>
          <a:ext cx="4104456" cy="5469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06797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3747A6-C729-4C6F-9BB2-9D5C5AD92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53560"/>
              </p:ext>
            </p:extLst>
          </p:nvPr>
        </p:nvGraphicFramePr>
        <p:xfrm>
          <a:off x="431542" y="5046663"/>
          <a:ext cx="4192410" cy="571500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val="3373285666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val="2798070638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val="15309210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val="13923534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02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 bits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5959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 bits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716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4BF8-6F50-4ECD-85C1-8BF12BEB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29428-B865-4F63-8175-E7FD242A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STA Info Field Design below for the NDPA when AID is not a special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sz="1800" dirty="0"/>
              <a:t>Number of bits for partial BW info and codebook size may increase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B0218-536A-4C64-B393-0B441A07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9676-B2D0-4AB2-BABE-156D37C0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7D2E4-194A-4A70-B0E7-916203D7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74D446-2FED-46C1-9AE2-37D1C78D4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34" y="2889870"/>
            <a:ext cx="731685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80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Size of RU index and codebook information may increase</a:t>
            </a:r>
          </a:p>
          <a:p>
            <a:pPr lvl="1"/>
            <a:r>
              <a:rPr lang="en-US" sz="1400" dirty="0"/>
              <a:t>Reserved bits may 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176CA2-AD29-4A60-A5C7-00ED06786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285" y="2500978"/>
            <a:ext cx="6115406" cy="294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puncturing information for the entire PPDU BW covering all non-OFDMA puncturing cases?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r>
              <a:rPr lang="en-US" sz="1600" dirty="0"/>
              <a:t>Suggest carrying puncturing information in the NDP for EHT</a:t>
            </a:r>
          </a:p>
          <a:p>
            <a:r>
              <a:rPr lang="en-US" sz="1600" dirty="0"/>
              <a:t>Moreover, since we can now signal the exact RU/M-RU we want feedback on, we recommend just having an 8 bit field called ‘RU Index’ in the STA Info Field </a:t>
            </a:r>
          </a:p>
          <a:p>
            <a:pPr lvl="1"/>
            <a:r>
              <a:rPr lang="en-US" sz="1400" dirty="0"/>
              <a:t>RU Index maps to an 8 bit RU allocation table similar to a trigger frame that contains all possible RU/M-RUs of size &gt;=242 tones</a:t>
            </a:r>
          </a:p>
          <a:p>
            <a:pPr lvl="1"/>
            <a:r>
              <a:rPr lang="en-US" sz="1400" dirty="0"/>
              <a:t>Single field to tell where the feedback is being requested</a:t>
            </a:r>
          </a:p>
          <a:p>
            <a:pPr lvl="1"/>
            <a:r>
              <a:rPr lang="en-US" sz="1400" dirty="0"/>
              <a:t>Similar approach as RU allocation in trigger frame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2047),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2E142A-20EB-4055-868A-8EF37EA638C9}"/>
              </a:ext>
            </a:extLst>
          </p:cNvPr>
          <p:cNvSpPr/>
          <p:nvPr/>
        </p:nvSpPr>
        <p:spPr>
          <a:xfrm>
            <a:off x="3059832" y="4190891"/>
            <a:ext cx="20553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BW Info subfield format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C4FAB7-374D-40A1-BF38-A02F45A17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666" y="2204865"/>
            <a:ext cx="610065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2047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Note: RU Start and RU End Index have been combined into a single trigger frame like RU index that maps to an 8-bit table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BB1EC0-0F43-4E70-A5FB-126A526D7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285" y="2388167"/>
            <a:ext cx="6115406" cy="294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88123</TotalTime>
  <Words>1138</Words>
  <Application>Microsoft Office PowerPoint</Application>
  <PresentationFormat>On-screen Show (4:3)</PresentationFormat>
  <Paragraphs>327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Calibre Semibold</vt:lpstr>
      <vt:lpstr>Calibri</vt:lpstr>
      <vt:lpstr>Qualcomm Office Regular</vt:lpstr>
      <vt:lpstr>Qualcomm Regular</vt:lpstr>
      <vt:lpstr>Times New Roman</vt:lpstr>
      <vt:lpstr>802-11-Submission</vt:lpstr>
      <vt:lpstr>Visio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and U-SIG Overflow Contents</vt:lpstr>
      <vt:lpstr>SP1</vt:lpstr>
      <vt:lpstr>SP2</vt:lpstr>
      <vt:lpstr>SP3</vt:lpstr>
      <vt:lpstr>SP4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</cp:lastModifiedBy>
  <cp:revision>1317</cp:revision>
  <cp:lastPrinted>1998-02-10T13:28:06Z</cp:lastPrinted>
  <dcterms:created xsi:type="dcterms:W3CDTF">2004-12-02T14:01:45Z</dcterms:created>
  <dcterms:modified xsi:type="dcterms:W3CDTF">2020-09-09T22:51:58Z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-946869708</vt:i4>
  </property>
  <property fmtid="{D5CDD505-2E9C-101B-9397-08002B2CF9AE}" pid="5" name="_EmailSubject">
    <vt:lpwstr>Further Follow-up on Preamble Design.pptx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-540251541</vt:i4>
  </property>
</Properties>
</file>