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1" r:id="rId4"/>
    <p:sldId id="957" r:id="rId5"/>
    <p:sldId id="958" r:id="rId6"/>
    <p:sldId id="959" r:id="rId7"/>
    <p:sldId id="919" r:id="rId8"/>
    <p:sldId id="960" r:id="rId9"/>
    <p:sldId id="950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96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923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56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802.11-20/1365r1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3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Further Discussion about Blindness for non-STR MLD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20706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Yiqing</a:t>
                      </a:r>
                      <a:r>
                        <a:rPr lang="en-US" altLang="zh-CN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 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Rob Sun</a:t>
                      </a: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Mengyao</a:t>
                      </a:r>
                      <a:r>
                        <a:rPr lang="en-US" sz="1100" baseline="0" dirty="0" smtClean="0"/>
                        <a:t> Ma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Hongjia</a:t>
                      </a:r>
                      <a:r>
                        <a:rPr lang="en-US" sz="1100" dirty="0" smtClean="0"/>
                        <a:t> Su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How to handle the blindness issue at non-STR non-AP MLD side is discussed in [1];</a:t>
            </a:r>
          </a:p>
          <a:p>
            <a:pPr algn="just"/>
            <a:r>
              <a:rPr lang="en-US" altLang="zh-CN" sz="1800" dirty="0" smtClean="0"/>
              <a:t>There are three main points </a:t>
            </a:r>
          </a:p>
          <a:p>
            <a:pPr lvl="1" algn="just"/>
            <a:r>
              <a:rPr lang="en-US" altLang="zh-CN" sz="1600" dirty="0" smtClean="0"/>
              <a:t>Introduce a </a:t>
            </a:r>
            <a:r>
              <a:rPr lang="en-US" altLang="zh-CN" sz="1600" dirty="0" err="1" smtClean="0"/>
              <a:t>MediumSyncDelay</a:t>
            </a:r>
            <a:r>
              <a:rPr lang="en-US" altLang="zh-CN" sz="1600" dirty="0" smtClean="0"/>
              <a:t> parameter</a:t>
            </a:r>
          </a:p>
          <a:p>
            <a:pPr lvl="1" algn="just"/>
            <a:r>
              <a:rPr lang="en-US" altLang="zh-CN" sz="1600" dirty="0" smtClean="0"/>
              <a:t>Decrease the ED threshold, [-82dBm, -62dBm]</a:t>
            </a:r>
          </a:p>
          <a:p>
            <a:pPr lvl="1" algn="just"/>
            <a:r>
              <a:rPr lang="en-US" altLang="zh-CN" sz="1600" dirty="0" smtClean="0"/>
              <a:t>Allow to transmit limited times of RTS while </a:t>
            </a:r>
            <a:r>
              <a:rPr lang="en-US" altLang="zh-CN" sz="1600" dirty="0" err="1" smtClean="0"/>
              <a:t>MediumSyncDelay</a:t>
            </a:r>
            <a:r>
              <a:rPr lang="en-US" altLang="zh-CN" sz="1600" dirty="0" smtClean="0"/>
              <a:t> timer is running</a:t>
            </a:r>
          </a:p>
          <a:p>
            <a:pPr algn="just"/>
            <a:r>
              <a:rPr lang="en-US" altLang="zh-CN" sz="1800" dirty="0" smtClean="0"/>
              <a:t>Allow </a:t>
            </a:r>
            <a:r>
              <a:rPr lang="en-US" altLang="zh-CN" sz="1800" dirty="0"/>
              <a:t>RTS transmission while </a:t>
            </a:r>
            <a:r>
              <a:rPr lang="en-US" altLang="zh-CN" sz="1800" dirty="0" err="1"/>
              <a:t>MediumSyncDelay</a:t>
            </a:r>
            <a:r>
              <a:rPr lang="en-US" altLang="zh-CN" sz="1800" dirty="0"/>
              <a:t> timer is running will be risk in certain case, it should be </a:t>
            </a:r>
            <a:r>
              <a:rPr lang="en-US" altLang="zh-CN" sz="1800" dirty="0" smtClean="0"/>
              <a:t>avoided.</a:t>
            </a:r>
            <a:endParaRPr lang="en-US" altLang="zh-CN" sz="1800" dirty="0"/>
          </a:p>
          <a:p>
            <a:pPr lvl="1" algn="just"/>
            <a:endParaRPr lang="en-US" altLang="zh-CN" sz="1600" dirty="0"/>
          </a:p>
          <a:p>
            <a:pPr algn="just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 bwMode="auto">
          <a:xfrm>
            <a:off x="5412500" y="6036618"/>
            <a:ext cx="43673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It is a typical scenario that AP3 in link2 can be heard by STA2, but STA3 (associated with AP3) is hidden from STA2;</a:t>
            </a:r>
          </a:p>
          <a:p>
            <a:pPr algn="just"/>
            <a:r>
              <a:rPr lang="en-US" sz="1800" dirty="0" smtClean="0"/>
              <a:t>After the  blindness period, channel will be busy for STA2 due to the transmission of PPDU3, but when PPDU3 is finished, STA2 will sense the channel becomes idle;  </a:t>
            </a:r>
          </a:p>
          <a:p>
            <a:pPr algn="just"/>
            <a:r>
              <a:rPr lang="en-US" sz="1800" dirty="0" smtClean="0"/>
              <a:t>If STA2 start to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, and transmit RTS, it will collide with BA from STA3 to AP3;</a:t>
            </a:r>
          </a:p>
          <a:p>
            <a:pPr algn="just"/>
            <a:r>
              <a:rPr lang="en-US" sz="1800" dirty="0" smtClean="0"/>
              <a:t>The standard should avoid it happens.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</a:t>
            </a:r>
            <a:r>
              <a:rPr lang="en-US" dirty="0" err="1" smtClean="0"/>
              <a:t>Tx</a:t>
            </a:r>
            <a:r>
              <a:rPr lang="en-US" dirty="0" smtClean="0"/>
              <a:t> RTS in </a:t>
            </a:r>
            <a:r>
              <a:rPr lang="en-US" altLang="zh-CN" dirty="0" err="1" smtClean="0"/>
              <a:t>MediumSyncDelay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4791959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782434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4858634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4934833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5011034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5087234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5163433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523963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531583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5412500" y="5273351"/>
            <a:ext cx="1122534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1" name="矩形 60"/>
          <p:cNvSpPr/>
          <p:nvPr/>
        </p:nvSpPr>
        <p:spPr>
          <a:xfrm>
            <a:off x="5424487" y="5242868"/>
            <a:ext cx="1167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 smtClean="0"/>
              <a:t>RTS </a:t>
            </a:r>
            <a:r>
              <a:rPr lang="en-US" altLang="zh-CN" sz="900" dirty="0"/>
              <a:t>from </a:t>
            </a:r>
            <a:r>
              <a:rPr lang="en-US" altLang="zh-CN" sz="900" dirty="0" smtClean="0"/>
              <a:t>STA2 </a:t>
            </a:r>
            <a:r>
              <a:rPr lang="en-US" altLang="zh-CN" sz="900" dirty="0"/>
              <a:t>to </a:t>
            </a:r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5" name="直接箭头连接符 64"/>
          <p:cNvCxnSpPr/>
          <p:nvPr/>
        </p:nvCxnSpPr>
        <p:spPr bwMode="auto">
          <a:xfrm>
            <a:off x="5620634" y="5636567"/>
            <a:ext cx="0" cy="3619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直接连接符 68"/>
          <p:cNvCxnSpPr/>
          <p:nvPr/>
        </p:nvCxnSpPr>
        <p:spPr bwMode="auto">
          <a:xfrm>
            <a:off x="5305709" y="6018278"/>
            <a:ext cx="296159" cy="3427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直接连接符 69"/>
          <p:cNvCxnSpPr/>
          <p:nvPr/>
        </p:nvCxnSpPr>
        <p:spPr bwMode="auto">
          <a:xfrm flipH="1">
            <a:off x="5305707" y="6017011"/>
            <a:ext cx="302512" cy="3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文本框 74"/>
          <p:cNvSpPr txBox="1"/>
          <p:nvPr/>
        </p:nvSpPr>
        <p:spPr>
          <a:xfrm>
            <a:off x="5569834" y="5668318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Interference to BA3</a:t>
            </a:r>
            <a:endParaRPr lang="zh-CN" altLang="en-US" sz="900" dirty="0"/>
          </a:p>
        </p:txBody>
      </p:sp>
      <p:sp>
        <p:nvSpPr>
          <p:cNvPr id="64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A potential </a:t>
            </a:r>
            <a:r>
              <a:rPr lang="en-US" altLang="zh-CN" sz="1800" dirty="0" smtClean="0"/>
              <a:t>solution 1 </a:t>
            </a:r>
            <a:r>
              <a:rPr lang="en-US" altLang="zh-CN" sz="1800" dirty="0" smtClean="0"/>
              <a:t>is </a:t>
            </a:r>
            <a:r>
              <a:rPr lang="en-US" altLang="zh-CN" sz="1800" dirty="0" smtClean="0">
                <a:solidFill>
                  <a:srgbClr val="C00000"/>
                </a:solidFill>
              </a:rPr>
              <a:t>that if the channel is busy </a:t>
            </a:r>
            <a:r>
              <a:rPr lang="en-US" altLang="zh-CN" sz="1800" dirty="0">
                <a:solidFill>
                  <a:srgbClr val="C00000"/>
                </a:solidFill>
              </a:rPr>
              <a:t>right after the blindness </a:t>
            </a:r>
            <a:r>
              <a:rPr lang="en-US" altLang="zh-CN" sz="1800" dirty="0" smtClean="0">
                <a:solidFill>
                  <a:srgbClr val="C00000"/>
                </a:solidFill>
              </a:rPr>
              <a:t>period base on the ED sensing results, STA2 is not allowed to </a:t>
            </a:r>
            <a:r>
              <a:rPr lang="en-US" altLang="zh-CN" sz="1800" dirty="0" err="1" smtClean="0">
                <a:solidFill>
                  <a:srgbClr val="C00000"/>
                </a:solidFill>
              </a:rPr>
              <a:t>backoff</a:t>
            </a:r>
            <a:r>
              <a:rPr lang="en-US" altLang="zh-CN" sz="1800" dirty="0" smtClean="0">
                <a:solidFill>
                  <a:srgbClr val="C00000"/>
                </a:solidFill>
              </a:rPr>
              <a:t> within </a:t>
            </a:r>
            <a:r>
              <a:rPr lang="en-US" altLang="zh-CN" sz="1800" dirty="0" smtClean="0">
                <a:solidFill>
                  <a:srgbClr val="C00000"/>
                </a:solidFill>
              </a:rPr>
              <a:t>EIFS time</a:t>
            </a:r>
            <a:r>
              <a:rPr lang="en-US" altLang="zh-CN" sz="1800" dirty="0" smtClean="0"/>
              <a:t>; </a:t>
            </a:r>
          </a:p>
          <a:p>
            <a:pPr algn="just"/>
            <a:r>
              <a:rPr lang="en-US" sz="1800" dirty="0" smtClean="0"/>
              <a:t>So it will leave time for STA3 to transmit BA3 to AP3;</a:t>
            </a:r>
          </a:p>
          <a:p>
            <a:pPr algn="just"/>
            <a:r>
              <a:rPr lang="en-US" sz="1800" dirty="0" smtClean="0"/>
              <a:t>If there are following PPDU4 from AP3 after BA3, STA2 will decode PPDU4 to set NAV.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D</a:t>
            </a:r>
            <a:r>
              <a:rPr lang="en-US" altLang="zh-CN" dirty="0" smtClean="0"/>
              <a:t>isallow </a:t>
            </a:r>
            <a:r>
              <a:rPr lang="en-US" altLang="zh-CN" dirty="0" err="1"/>
              <a:t>backoff</a:t>
            </a:r>
            <a:r>
              <a:rPr lang="en-US" altLang="zh-CN" dirty="0"/>
              <a:t> in EIFS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6096000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60864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6162675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6238874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631507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63912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6467474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6543676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6619876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4" name="直接箭头连接符 63"/>
          <p:cNvCxnSpPr/>
          <p:nvPr/>
        </p:nvCxnSpPr>
        <p:spPr bwMode="auto">
          <a:xfrm flipV="1">
            <a:off x="6086475" y="5257800"/>
            <a:ext cx="0" cy="339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67" name="直接连接符 66"/>
          <p:cNvCxnSpPr/>
          <p:nvPr/>
        </p:nvCxnSpPr>
        <p:spPr bwMode="auto">
          <a:xfrm>
            <a:off x="4782434" y="5317886"/>
            <a:ext cx="13040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8" name="文本框 67"/>
          <p:cNvSpPr txBox="1"/>
          <p:nvPr/>
        </p:nvSpPr>
        <p:spPr>
          <a:xfrm>
            <a:off x="5257800" y="535836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EIFS</a:t>
            </a:r>
            <a:endParaRPr lang="zh-CN" altLang="en-US" sz="900" dirty="0"/>
          </a:p>
        </p:txBody>
      </p:sp>
      <p:sp>
        <p:nvSpPr>
          <p:cNvPr id="61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4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 bwMode="auto">
          <a:xfrm>
            <a:off x="4020434" y="5360343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No matter STA3 is hidden or not, disallow </a:t>
            </a:r>
            <a:r>
              <a:rPr lang="en-US" altLang="zh-CN" sz="1800" dirty="0" err="1" smtClean="0"/>
              <a:t>backoff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within EIFS following a immediate busy will not hurt the system performance</a:t>
            </a:r>
          </a:p>
          <a:p>
            <a:pPr lvl="1" algn="just"/>
            <a:r>
              <a:rPr lang="en-US" altLang="zh-CN" sz="1400" dirty="0" smtClean="0"/>
              <a:t>For the case that STA3 is hidden from STA2, it is the scenario we want to protect STA3’s transmission</a:t>
            </a:r>
          </a:p>
          <a:p>
            <a:pPr lvl="1" algn="just"/>
            <a:r>
              <a:rPr lang="en-US" altLang="zh-CN" sz="1400" dirty="0" smtClean="0"/>
              <a:t>For the case that STA3 is not hidden from STA2, STA2 will set NAV by BA3 from STA3, and </a:t>
            </a:r>
            <a:r>
              <a:rPr lang="en-US" altLang="zh-CN" sz="1400" dirty="0" err="1" smtClean="0"/>
              <a:t>MediumSyncDelay</a:t>
            </a:r>
            <a:r>
              <a:rPr lang="en-US" altLang="zh-CN" sz="1400" dirty="0" smtClean="0"/>
              <a:t> time expires</a:t>
            </a:r>
            <a:r>
              <a:rPr lang="en-US" altLang="zh-CN" sz="1400" dirty="0" smtClean="0"/>
              <a:t>.</a:t>
            </a:r>
          </a:p>
          <a:p>
            <a:pPr algn="just"/>
            <a:r>
              <a:rPr lang="en-US" altLang="zh-CN" sz="1800" dirty="0" smtClean="0"/>
              <a:t>The channel busy may caused by Wi-Fi signal or non-Wi-Fi signal. Since it is hard to distinguish them when preamble is missed, it is better to treat them as Wi-Fi signal; </a:t>
            </a:r>
          </a:p>
          <a:p>
            <a:pPr algn="just"/>
            <a:r>
              <a:rPr lang="en-US" altLang="zh-CN" sz="1800" dirty="0" smtClean="0"/>
              <a:t>Solution 1 is preferred.</a:t>
            </a:r>
            <a:endParaRPr lang="en-US" altLang="zh-CN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r>
              <a:rPr lang="en-US" dirty="0" smtClean="0"/>
              <a:t> 1: Disallow </a:t>
            </a:r>
            <a:r>
              <a:rPr lang="en-US" dirty="0" err="1" smtClean="0"/>
              <a:t>backoff</a:t>
            </a:r>
            <a:r>
              <a:rPr lang="en-US" dirty="0" smtClean="0"/>
              <a:t> in EIFS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039234" y="50460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047000" y="5579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047000" y="6341418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496434" y="47412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496434" y="5198418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58434" y="6036618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011034" y="6036618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020434" y="5198418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782434" y="55794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>
            <a:off x="6096000" y="5360343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60864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6162675" y="5368561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V="1">
            <a:off x="6238874" y="5367960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V="1">
            <a:off x="6315075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V="1">
            <a:off x="6391275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 flipV="1">
            <a:off x="6467474" y="5366693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V="1">
            <a:off x="6543676" y="5366027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6619876" y="5367294"/>
            <a:ext cx="76200" cy="212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4020434" y="5122218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791959" y="5272386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843955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496434" y="512095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743200" y="5206676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053336" y="5348586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4861252" y="5022647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482755" y="48183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463647" y="5347319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068434" y="479181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056070" y="5366693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463647" y="6110586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103700" y="6169968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991542" y="481741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972434" y="5346376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972434" y="6109643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972434" y="4775358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113919" y="4775359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87659" y="5119986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451079" y="5043786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572602" y="4762357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321917" y="6072335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4943284" y="6017568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4" name="直接箭头连接符 63"/>
          <p:cNvCxnSpPr/>
          <p:nvPr/>
        </p:nvCxnSpPr>
        <p:spPr bwMode="auto">
          <a:xfrm flipV="1">
            <a:off x="6086475" y="5257800"/>
            <a:ext cx="0" cy="339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67" name="直接连接符 66"/>
          <p:cNvCxnSpPr/>
          <p:nvPr/>
        </p:nvCxnSpPr>
        <p:spPr bwMode="auto">
          <a:xfrm>
            <a:off x="4782434" y="5317886"/>
            <a:ext cx="13040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8" name="文本框 67"/>
          <p:cNvSpPr txBox="1"/>
          <p:nvPr/>
        </p:nvSpPr>
        <p:spPr>
          <a:xfrm>
            <a:off x="5257800" y="535836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EIFS</a:t>
            </a:r>
            <a:endParaRPr lang="zh-CN" altLang="en-US" sz="900" dirty="0"/>
          </a:p>
        </p:txBody>
      </p:sp>
      <p:sp>
        <p:nvSpPr>
          <p:cNvPr id="61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3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 bwMode="auto">
          <a:xfrm>
            <a:off x="4172834" y="5114925"/>
            <a:ext cx="762000" cy="2178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2771947"/>
          </a:xfrm>
        </p:spPr>
        <p:txBody>
          <a:bodyPr/>
          <a:lstStyle/>
          <a:p>
            <a:pPr algn="just"/>
            <a:r>
              <a:rPr lang="en-US" altLang="zh-CN" sz="1800" dirty="0" smtClean="0"/>
              <a:t>Solution 2 is to disallow </a:t>
            </a:r>
            <a:r>
              <a:rPr lang="en-US" altLang="zh-CN" sz="1800" dirty="0" err="1" smtClean="0"/>
              <a:t>backoff</a:t>
            </a:r>
            <a:r>
              <a:rPr lang="en-US" altLang="zh-CN" sz="1800" dirty="0" smtClean="0"/>
              <a:t> in within the </a:t>
            </a:r>
            <a:r>
              <a:rPr lang="en-US" altLang="zh-CN" sz="1800" dirty="0" err="1" smtClean="0"/>
              <a:t>MediumSyncDelay</a:t>
            </a:r>
            <a:r>
              <a:rPr lang="en-US" altLang="zh-CN" sz="1800" dirty="0" smtClean="0"/>
              <a:t> period;</a:t>
            </a:r>
          </a:p>
          <a:p>
            <a:pPr algn="just"/>
            <a:r>
              <a:rPr lang="en-US" altLang="zh-CN" sz="1800" dirty="0" smtClean="0"/>
              <a:t>It is a </a:t>
            </a:r>
            <a:r>
              <a:rPr lang="en-US" altLang="zh-CN" sz="1800" dirty="0"/>
              <a:t>more conservative solution, </a:t>
            </a:r>
            <a:r>
              <a:rPr lang="en-US" altLang="zh-CN" sz="1800" dirty="0" smtClean="0"/>
              <a:t>which is not so necessary;</a:t>
            </a:r>
          </a:p>
          <a:p>
            <a:pPr algn="just"/>
            <a:r>
              <a:rPr lang="en-US" altLang="zh-CN" sz="1800" dirty="0" smtClean="0"/>
              <a:t>Solution 2 is not preferred.</a:t>
            </a:r>
            <a:endParaRPr lang="en-US" altLang="zh-CN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r>
              <a:rPr lang="en-US" dirty="0" smtClean="0"/>
              <a:t> 2: Disallow </a:t>
            </a:r>
            <a:r>
              <a:rPr lang="en-US" dirty="0" err="1" smtClean="0"/>
              <a:t>backoff</a:t>
            </a:r>
            <a:r>
              <a:rPr lang="en-US" dirty="0" smtClean="0"/>
              <a:t> in </a:t>
            </a:r>
            <a:r>
              <a:rPr lang="en-US" dirty="0" err="1" smtClean="0"/>
              <a:t>MediumSyncDelay</a:t>
            </a:r>
            <a:endParaRPr lang="en-US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91634" y="4800600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2199400" y="5334000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199400" y="6096000"/>
            <a:ext cx="487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2648834" y="4495800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2648834" y="4953000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410834" y="5791200"/>
            <a:ext cx="15240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163434" y="5791200"/>
            <a:ext cx="8382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>
            <a:off x="4172834" y="4953000"/>
            <a:ext cx="2823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4934834" y="5334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V="1">
            <a:off x="4172834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V="1">
            <a:off x="4944359" y="5026968"/>
            <a:ext cx="0" cy="3057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6996355" y="4875533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V="1">
            <a:off x="2648834" y="4875533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2895600" y="4961258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Blindness period</a:t>
            </a:r>
            <a:endParaRPr lang="zh-CN" altLang="en-US" sz="900" dirty="0"/>
          </a:p>
        </p:txBody>
      </p:sp>
      <p:sp>
        <p:nvSpPr>
          <p:cNvPr id="39" name="文本框 38"/>
          <p:cNvSpPr txBox="1"/>
          <p:nvPr/>
        </p:nvSpPr>
        <p:spPr>
          <a:xfrm>
            <a:off x="4205736" y="5103168"/>
            <a:ext cx="6687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CCA busy</a:t>
            </a:r>
            <a:endParaRPr lang="zh-CN" altLang="en-US" sz="900" dirty="0"/>
          </a:p>
        </p:txBody>
      </p:sp>
      <p:sp>
        <p:nvSpPr>
          <p:cNvPr id="45" name="文本框 44"/>
          <p:cNvSpPr txBox="1"/>
          <p:nvPr/>
        </p:nvSpPr>
        <p:spPr>
          <a:xfrm>
            <a:off x="5013652" y="4777229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MediumSyncDelay</a:t>
            </a:r>
            <a:endParaRPr lang="zh-CN" altLang="en-US" sz="900" dirty="0"/>
          </a:p>
        </p:txBody>
      </p:sp>
      <p:sp>
        <p:nvSpPr>
          <p:cNvPr id="47" name="文本框 46"/>
          <p:cNvSpPr txBox="1"/>
          <p:nvPr/>
        </p:nvSpPr>
        <p:spPr>
          <a:xfrm>
            <a:off x="1635155" y="4572943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1</a:t>
            </a:r>
            <a:endParaRPr lang="zh-CN" altLang="en-US" sz="900" dirty="0"/>
          </a:p>
        </p:txBody>
      </p:sp>
      <p:sp>
        <p:nvSpPr>
          <p:cNvPr id="48" name="文本框 47"/>
          <p:cNvSpPr txBox="1"/>
          <p:nvPr/>
        </p:nvSpPr>
        <p:spPr>
          <a:xfrm>
            <a:off x="1616047" y="510190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/>
              <a:t>link</a:t>
            </a:r>
            <a:r>
              <a:rPr lang="en-US" altLang="zh-CN" sz="900" dirty="0" smtClean="0"/>
              <a:t>2</a:t>
            </a:r>
            <a:endParaRPr lang="zh-CN" altLang="en-US" sz="900" dirty="0"/>
          </a:p>
        </p:txBody>
      </p:sp>
      <p:sp>
        <p:nvSpPr>
          <p:cNvPr id="49" name="文本框 48"/>
          <p:cNvSpPr txBox="1"/>
          <p:nvPr/>
        </p:nvSpPr>
        <p:spPr>
          <a:xfrm>
            <a:off x="7220834" y="4546397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STA1</a:t>
            </a:r>
            <a:endParaRPr lang="zh-CN" altLang="en-US" sz="900" dirty="0"/>
          </a:p>
        </p:txBody>
      </p:sp>
      <p:sp>
        <p:nvSpPr>
          <p:cNvPr id="50" name="文本框 49"/>
          <p:cNvSpPr txBox="1"/>
          <p:nvPr/>
        </p:nvSpPr>
        <p:spPr>
          <a:xfrm>
            <a:off x="7208470" y="5121275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STA2</a:t>
            </a:r>
            <a:endParaRPr lang="zh-CN" altLang="en-US" sz="900" dirty="0"/>
          </a:p>
        </p:txBody>
      </p:sp>
      <p:sp>
        <p:nvSpPr>
          <p:cNvPr id="51" name="文本框 50"/>
          <p:cNvSpPr txBox="1"/>
          <p:nvPr/>
        </p:nvSpPr>
        <p:spPr>
          <a:xfrm>
            <a:off x="1616047" y="5865168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link2</a:t>
            </a:r>
            <a:endParaRPr lang="zh-CN" altLang="en-US" sz="900" dirty="0"/>
          </a:p>
        </p:txBody>
      </p:sp>
      <p:sp>
        <p:nvSpPr>
          <p:cNvPr id="52" name="文本框 51"/>
          <p:cNvSpPr txBox="1"/>
          <p:nvPr/>
        </p:nvSpPr>
        <p:spPr>
          <a:xfrm>
            <a:off x="7256100" y="5924550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STA3</a:t>
            </a:r>
            <a:endParaRPr lang="zh-CN" altLang="en-US" sz="900" dirty="0"/>
          </a:p>
        </p:txBody>
      </p:sp>
      <p:sp>
        <p:nvSpPr>
          <p:cNvPr id="53" name="文本框 52"/>
          <p:cNvSpPr txBox="1"/>
          <p:nvPr/>
        </p:nvSpPr>
        <p:spPr>
          <a:xfrm>
            <a:off x="1143942" y="4572000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AP1</a:t>
            </a:r>
            <a:endParaRPr lang="zh-CN" altLang="en-US" sz="900" dirty="0"/>
          </a:p>
        </p:txBody>
      </p:sp>
      <p:sp>
        <p:nvSpPr>
          <p:cNvPr id="54" name="文本框 53"/>
          <p:cNvSpPr txBox="1"/>
          <p:nvPr/>
        </p:nvSpPr>
        <p:spPr>
          <a:xfrm>
            <a:off x="1124834" y="5100958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AP2</a:t>
            </a:r>
            <a:endParaRPr lang="zh-CN" altLang="en-US" sz="900" dirty="0"/>
          </a:p>
        </p:txBody>
      </p:sp>
      <p:sp>
        <p:nvSpPr>
          <p:cNvPr id="55" name="文本框 54"/>
          <p:cNvSpPr txBox="1"/>
          <p:nvPr/>
        </p:nvSpPr>
        <p:spPr>
          <a:xfrm>
            <a:off x="1124834" y="5864225"/>
            <a:ext cx="3898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AP3</a:t>
            </a:r>
            <a:endParaRPr lang="zh-CN" altLang="en-US" sz="900" dirty="0"/>
          </a:p>
        </p:txBody>
      </p:sp>
      <p:sp>
        <p:nvSpPr>
          <p:cNvPr id="56" name="矩形 55"/>
          <p:cNvSpPr/>
          <p:nvPr/>
        </p:nvSpPr>
        <p:spPr bwMode="auto">
          <a:xfrm>
            <a:off x="1124834" y="4529940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7266319" y="4529941"/>
            <a:ext cx="375752" cy="8802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40059" y="4874568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AP MLD</a:t>
            </a:r>
            <a:endParaRPr lang="zh-CN" altLang="en-US" sz="900" dirty="0"/>
          </a:p>
        </p:txBody>
      </p:sp>
      <p:sp>
        <p:nvSpPr>
          <p:cNvPr id="59" name="文本框 58"/>
          <p:cNvSpPr txBox="1"/>
          <p:nvPr/>
        </p:nvSpPr>
        <p:spPr>
          <a:xfrm>
            <a:off x="7603479" y="4798368"/>
            <a:ext cx="854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Non-AP MLD</a:t>
            </a:r>
            <a:endParaRPr lang="zh-CN" altLang="en-US" sz="900" dirty="0"/>
          </a:p>
        </p:txBody>
      </p:sp>
      <p:sp>
        <p:nvSpPr>
          <p:cNvPr id="60" name="文本框 59"/>
          <p:cNvSpPr txBox="1"/>
          <p:nvPr/>
        </p:nvSpPr>
        <p:spPr>
          <a:xfrm>
            <a:off x="2725002" y="4516939"/>
            <a:ext cx="1447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PPDU1 from STA1 to AP1</a:t>
            </a:r>
            <a:endParaRPr lang="zh-CN" altLang="en-US" sz="900" dirty="0"/>
          </a:p>
        </p:txBody>
      </p:sp>
      <p:sp>
        <p:nvSpPr>
          <p:cNvPr id="62" name="文本框 61"/>
          <p:cNvSpPr txBox="1"/>
          <p:nvPr/>
        </p:nvSpPr>
        <p:spPr>
          <a:xfrm>
            <a:off x="3474317" y="5826917"/>
            <a:ext cx="1476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smtClean="0"/>
              <a:t>PPDU3 from AP3 to STA3 </a:t>
            </a:r>
            <a:endParaRPr lang="zh-CN" altLang="en-US" sz="900" dirty="0"/>
          </a:p>
        </p:txBody>
      </p:sp>
      <p:sp>
        <p:nvSpPr>
          <p:cNvPr id="63" name="文本框 62"/>
          <p:cNvSpPr txBox="1"/>
          <p:nvPr/>
        </p:nvSpPr>
        <p:spPr>
          <a:xfrm>
            <a:off x="5095684" y="5772150"/>
            <a:ext cx="97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BA3 from STA3 to AP3 </a:t>
            </a:r>
            <a:endParaRPr lang="zh-CN" altLang="en-US" sz="900" dirty="0"/>
          </a:p>
        </p:txBody>
      </p:sp>
      <p:cxnSp>
        <p:nvCxnSpPr>
          <p:cNvPr id="67" name="直接连接符 66"/>
          <p:cNvCxnSpPr/>
          <p:nvPr/>
        </p:nvCxnSpPr>
        <p:spPr bwMode="auto">
          <a:xfrm>
            <a:off x="4934834" y="5134802"/>
            <a:ext cx="2061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8" name="文本框 67"/>
          <p:cNvSpPr txBox="1"/>
          <p:nvPr/>
        </p:nvSpPr>
        <p:spPr>
          <a:xfrm>
            <a:off x="5562600" y="5096495"/>
            <a:ext cx="10021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dirty="0" err="1" smtClean="0"/>
              <a:t>Backoff</a:t>
            </a:r>
            <a:r>
              <a:rPr lang="en-US" altLang="zh-CN" sz="900" dirty="0" smtClean="0"/>
              <a:t> Disallow</a:t>
            </a:r>
            <a:endParaRPr lang="zh-CN" altLang="en-US" sz="900" dirty="0"/>
          </a:p>
        </p:txBody>
      </p:sp>
      <p:sp>
        <p:nvSpPr>
          <p:cNvPr id="61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6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Allow RTS transmission while </a:t>
            </a:r>
            <a:r>
              <a:rPr lang="en-US" altLang="zh-CN" sz="1800" dirty="0" err="1"/>
              <a:t>MediumSyncDelay</a:t>
            </a:r>
            <a:r>
              <a:rPr lang="en-US" altLang="zh-CN" sz="1800" dirty="0"/>
              <a:t> timer is running will be risk if the channel is busy right after the blindness period base on the ED sensing results, the </a:t>
            </a:r>
            <a:r>
              <a:rPr lang="en-US" altLang="zh-CN" sz="1800" dirty="0" smtClean="0"/>
              <a:t>standard </a:t>
            </a:r>
            <a:r>
              <a:rPr lang="en-US" altLang="zh-CN" sz="1800" dirty="0"/>
              <a:t>should </a:t>
            </a:r>
            <a:r>
              <a:rPr lang="en-US" altLang="zh-CN" sz="1800" dirty="0" smtClean="0"/>
              <a:t>avoided it happens</a:t>
            </a:r>
            <a:r>
              <a:rPr lang="en-US" altLang="zh-CN" sz="1800" dirty="0" smtClean="0"/>
              <a:t>.</a:t>
            </a:r>
          </a:p>
          <a:p>
            <a:pPr algn="just"/>
            <a:r>
              <a:rPr lang="en-US" altLang="zh-CN" sz="1800" dirty="0" smtClean="0"/>
              <a:t>Two potential solutions are provided, and solution 1 is preferred</a:t>
            </a:r>
          </a:p>
          <a:p>
            <a:pPr lvl="1" algn="just"/>
            <a:r>
              <a:rPr lang="en-US" altLang="zh-CN" sz="1400" dirty="0" smtClean="0"/>
              <a:t>Solution 1: disallow </a:t>
            </a:r>
            <a:r>
              <a:rPr lang="en-US" altLang="zh-CN" sz="1400" dirty="0" err="1" smtClean="0"/>
              <a:t>backoff</a:t>
            </a:r>
            <a:r>
              <a:rPr lang="en-US" altLang="zh-CN" sz="1400" dirty="0" smtClean="0"/>
              <a:t> in EIFS</a:t>
            </a:r>
          </a:p>
          <a:p>
            <a:pPr lvl="1" algn="just"/>
            <a:r>
              <a:rPr lang="en-US" altLang="zh-CN" sz="1400" dirty="0" smtClean="0"/>
              <a:t>Solution 2: disallow </a:t>
            </a:r>
            <a:r>
              <a:rPr lang="en-US" altLang="zh-CN" sz="1400" dirty="0" err="1" smtClean="0"/>
              <a:t>backoff</a:t>
            </a:r>
            <a:r>
              <a:rPr lang="en-US" altLang="zh-CN" sz="1400" dirty="0" smtClean="0"/>
              <a:t> in whole </a:t>
            </a:r>
            <a:r>
              <a:rPr lang="en-US" altLang="zh-CN" sz="1400" dirty="0" err="1" smtClean="0"/>
              <a:t>MediumSyncDelay</a:t>
            </a:r>
            <a:endParaRPr lang="en-US" altLang="zh-CN" sz="1400" dirty="0"/>
          </a:p>
          <a:p>
            <a:pPr algn="just"/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Do you agree that if </a:t>
            </a:r>
            <a:r>
              <a:rPr lang="en-US" altLang="zh-CN" sz="1800" dirty="0"/>
              <a:t>the channel is busy right after the blindness period base on the ED sensing results, </a:t>
            </a:r>
            <a:r>
              <a:rPr lang="en-US" altLang="zh-CN" sz="1800" dirty="0"/>
              <a:t>a STA that </a:t>
            </a:r>
            <a:r>
              <a:rPr lang="en-US" altLang="zh-CN" sz="1800" dirty="0" smtClean="0"/>
              <a:t>affiliate </a:t>
            </a:r>
            <a:r>
              <a:rPr lang="en-US" altLang="zh-CN" sz="1800" dirty="0"/>
              <a:t>with a NSTR MLD </a:t>
            </a:r>
            <a:r>
              <a:rPr lang="en-US" altLang="zh-CN" sz="1800" dirty="0"/>
              <a:t>is not allowed to </a:t>
            </a:r>
            <a:r>
              <a:rPr lang="en-US" altLang="zh-CN" sz="1800" dirty="0" err="1"/>
              <a:t>backoff</a:t>
            </a:r>
            <a:r>
              <a:rPr lang="en-US" altLang="zh-CN" sz="1800" dirty="0"/>
              <a:t> within EIFS </a:t>
            </a:r>
            <a:r>
              <a:rPr lang="en-US" altLang="zh-CN" sz="1800" dirty="0"/>
              <a:t>time</a:t>
            </a:r>
            <a:r>
              <a:rPr lang="en-US" altLang="zh-CN" sz="1800" dirty="0" smtClean="0"/>
              <a:t>?</a:t>
            </a:r>
          </a:p>
          <a:p>
            <a:pPr lvl="1" algn="just"/>
            <a:r>
              <a:rPr lang="en-US" sz="1400" dirty="0" smtClean="0"/>
              <a:t>It is for R1.</a:t>
            </a:r>
            <a:endParaRPr lang="en-US" sz="1400" dirty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r>
              <a:rPr lang="en-US" sz="2000" dirty="0" smtClean="0"/>
              <a:t>Y/N/A</a:t>
            </a:r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11-20-1009-01-00be-multi-link-hidden-terminal-followup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27694" y="6475413"/>
            <a:ext cx="1216231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Yiqing</a:t>
            </a:r>
            <a:r>
              <a:rPr lang="en-GB" dirty="0" smtClean="0"/>
              <a:t>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93243</TotalTime>
  <Words>819</Words>
  <Application>Microsoft Office PowerPoint</Application>
  <PresentationFormat>全屏显示(4:3)</PresentationFormat>
  <Paragraphs>179</Paragraphs>
  <Slides>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Qualcomm Office Regular</vt:lpstr>
      <vt:lpstr>Qualcomm Regular</vt:lpstr>
      <vt:lpstr>Arial</vt:lpstr>
      <vt:lpstr>Times New Roman</vt:lpstr>
      <vt:lpstr>802-11-Submission</vt:lpstr>
      <vt:lpstr>Further Discussion about Blindness for non-STR MLD</vt:lpstr>
      <vt:lpstr>Motivation</vt:lpstr>
      <vt:lpstr>Issues to Tx RTS in MediumSyncDelay </vt:lpstr>
      <vt:lpstr>Solution 1: Disallow backoff in EIFS</vt:lpstr>
      <vt:lpstr>Solution 1: Disallow backoff in EIFS</vt:lpstr>
      <vt:lpstr>Solution 2: Disallow backoff in MediumSyncDelay</vt:lpstr>
      <vt:lpstr>Summary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2042</cp:revision>
  <cp:lastPrinted>1998-02-10T13:28:06Z</cp:lastPrinted>
  <dcterms:created xsi:type="dcterms:W3CDTF">2004-12-02T14:01:45Z</dcterms:created>
  <dcterms:modified xsi:type="dcterms:W3CDTF">2020-11-09T06:00:09Z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1604362227</vt:lpwstr>
  </property>
</Properties>
</file>