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339" r:id="rId3"/>
    <p:sldId id="567" r:id="rId4"/>
    <p:sldId id="580" r:id="rId5"/>
    <p:sldId id="579" r:id="rId6"/>
    <p:sldId id="575" r:id="rId7"/>
    <p:sldId id="576" r:id="rId8"/>
    <p:sldId id="574" r:id="rId9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FFC3"/>
    <a:srgbClr val="CCFFCC"/>
    <a:srgbClr val="FFFF99"/>
    <a:srgbClr val="FFFFCC"/>
    <a:srgbClr val="FFCCFF"/>
    <a:srgbClr val="66FF33"/>
    <a:srgbClr val="FFCC99"/>
    <a:srgbClr val="FFFFFF"/>
    <a:srgbClr val="FF99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95" autoAdjust="0"/>
  </p:normalViewPr>
  <p:slideViewPr>
    <p:cSldViewPr>
      <p:cViewPr varScale="1">
        <p:scale>
          <a:sx n="82" d="100"/>
          <a:sy n="82" d="100"/>
        </p:scale>
        <p:origin x="1382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39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3834" y="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10/27/2020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14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/>
          <p:cNvSpPr txBox="1">
            <a:spLocks noChangeArrowheads="1"/>
          </p:cNvSpPr>
          <p:nvPr userDrawn="1"/>
        </p:nvSpPr>
        <p:spPr bwMode="auto">
          <a:xfrm>
            <a:off x="5410200" y="64736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/>
              <a:t>Rui Cao,</a:t>
            </a:r>
            <a:r>
              <a:rPr lang="en-GB" baseline="0" dirty="0"/>
              <a:t> Marvell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802.11-20/1100r1</a:t>
            </a:r>
          </a:p>
        </p:txBody>
      </p:sp>
      <p:sp>
        <p:nvSpPr>
          <p:cNvPr id="13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2020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74662" y="838200"/>
            <a:ext cx="8194676" cy="1435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/>
              <a:t>Discussions on EHT </a:t>
            </a:r>
            <a:r>
              <a:rPr lang="en-US" sz="2800" dirty="0"/>
              <a:t>Non-contiguous PPDU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27062" y="229235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2020-07-16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01183" y="3146814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  <p:graphicFrame>
        <p:nvGraphicFramePr>
          <p:cNvPr id="12" name="Object 3">
            <a:extLst>
              <a:ext uri="{FF2B5EF4-FFF2-40B4-BE49-F238E27FC236}">
                <a16:creationId xmlns:a16="http://schemas.microsoft.com/office/drawing/2014/main" id="{A0BF2BB6-050F-41A6-8CE1-16F15AE6557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0950629"/>
              </p:ext>
            </p:extLst>
          </p:nvPr>
        </p:nvGraphicFramePr>
        <p:xfrm>
          <a:off x="841375" y="3787775"/>
          <a:ext cx="7899400" cy="3027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97" name="Document" r:id="rId4" imgW="8656876" imgH="3304302" progId="Word.Document.8">
                  <p:embed/>
                </p:oleObj>
              </mc:Choice>
              <mc:Fallback>
                <p:oleObj name="Document" r:id="rId4" imgW="8656876" imgH="3304302" progId="Word.Document.8">
                  <p:embed/>
                  <p:pic>
                    <p:nvPicPr>
                      <p:cNvPr id="11" name="Object 3">
                        <a:extLst>
                          <a:ext uri="{FF2B5EF4-FFF2-40B4-BE49-F238E27FC236}">
                            <a16:creationId xmlns:a16="http://schemas.microsoft.com/office/drawing/2014/main" id="{A1276305-2313-46F1-A835-24237CCBCD5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1375" y="3787775"/>
                        <a:ext cx="7899400" cy="30273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451B1B1-2D6F-4E3B-82A2-6086FD4B7FF1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11187"/>
            <a:ext cx="7770813" cy="1065213"/>
          </a:xfrm>
        </p:spPr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8457" y="1676400"/>
            <a:ext cx="8153400" cy="46482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11ac/ax defines PHY non-contiguous transmission of  80+80MHz based on dual-LO.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PHY uses the same coding and modulation as 160MHz.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Use the same BW bit to signal 160MHz/80+80MHz.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11be SFD, non-contiguous PHY modes are added </a:t>
            </a:r>
            <a:r>
              <a:rPr lang="en-US" dirty="0">
                <a:highlight>
                  <a:srgbClr val="FCFFC3"/>
                </a:highlight>
              </a:rPr>
              <a:t>by default </a:t>
            </a:r>
            <a:r>
              <a:rPr lang="en-US" dirty="0"/>
              <a:t>for each large signal bandwidth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Including 80+80MHz, 160+80MHz, 160+160MHz.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tone plan and MRU discussions only based on contiguous BW.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this contribution, we discuss about 11be PPDU BW.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Propose 11be PHY only defines PPDU modes with contiguous BW.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29" name="Date Placeholder 28">
            <a:extLst>
              <a:ext uri="{FF2B5EF4-FFF2-40B4-BE49-F238E27FC236}">
                <a16:creationId xmlns:a16="http://schemas.microsoft.com/office/drawing/2014/main" id="{4B280586-FD94-4DB7-B9C5-634C943CBADE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8932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B89E29-AEC2-42DC-911F-9DE4E2F046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Non-contiguous PHY transmission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A6FFE1-E669-46E3-980C-6D9D4C3D49D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E8C254-A004-42FE-82C7-9E8292FE1AB0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56EF788-0D6F-4588-B58C-DBB3F82F67DA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D5B1725F-0BEE-4ADF-92E4-402929E984EC}"/>
              </a:ext>
            </a:extLst>
          </p:cNvPr>
          <p:cNvSpPr txBox="1">
            <a:spLocks/>
          </p:cNvSpPr>
          <p:nvPr/>
        </p:nvSpPr>
        <p:spPr bwMode="auto">
          <a:xfrm>
            <a:off x="685800" y="1676400"/>
            <a:ext cx="8153399" cy="434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5GHz band has limited contiguous 160MHz channels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80+80MHz allow more flexibility in terms of 160MHz BSS setup.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reality is: few 80+80 operating STA on the market.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This mode is practically not used.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Dual-LO does not bring throughput gain: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Split antennas to different 80MHz segments with half of </a:t>
            </a:r>
            <a:r>
              <a:rPr lang="en-US" dirty="0" err="1"/>
              <a:t>Nsts</a:t>
            </a:r>
            <a:r>
              <a:rPr lang="en-US" dirty="0"/>
              <a:t> support.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same peak PHY throughput as 80MHz with same number of antennas.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Does not achieve multi-radio diversity gain: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800" dirty="0"/>
              <a:t>if P80 is busy, S80 cannot be used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30332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B89E29-AEC2-42DC-911F-9DE4E2F046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80+80MHz vs 160MHz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A6FFE1-E669-46E3-980C-6D9D4C3D49D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E8C254-A004-42FE-82C7-9E8292FE1AB0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56EF788-0D6F-4588-B58C-DBB3F82F67DA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D5B1725F-0BEE-4ADF-92E4-402929E984EC}"/>
              </a:ext>
            </a:extLst>
          </p:cNvPr>
          <p:cNvSpPr txBox="1">
            <a:spLocks/>
          </p:cNvSpPr>
          <p:nvPr/>
        </p:nvSpPr>
        <p:spPr bwMode="auto">
          <a:xfrm>
            <a:off x="685801" y="1676400"/>
            <a:ext cx="7856538" cy="434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Use two antenna STA as the example.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STA1: 80MHz (1ss) + 80MHz (1ss)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STA2: 80MHz (2ss)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Peak throughput: STA1 = STA2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STA2 has easier design with lower cost.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To achieves the best throughput: 160MHz STA with 2ss support.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Same observations for 160+160MHz vs 320MHz.</a:t>
            </a:r>
          </a:p>
        </p:txBody>
      </p:sp>
    </p:spTree>
    <p:extLst>
      <p:ext uri="{BB962C8B-B14F-4D97-AF65-F5344CB8AC3E}">
        <p14:creationId xmlns:p14="http://schemas.microsoft.com/office/powerpoint/2010/main" val="40597061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B89E29-AEC2-42DC-911F-9DE4E2F046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160+80MHz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A6FFE1-E669-46E3-980C-6D9D4C3D49D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E8C254-A004-42FE-82C7-9E8292FE1AB0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56EF788-0D6F-4588-B58C-DBB3F82F67DA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D5B1725F-0BEE-4ADF-92E4-402929E984EC}"/>
              </a:ext>
            </a:extLst>
          </p:cNvPr>
          <p:cNvSpPr txBox="1">
            <a:spLocks/>
          </p:cNvSpPr>
          <p:nvPr/>
        </p:nvSpPr>
        <p:spPr bwMode="auto">
          <a:xfrm>
            <a:off x="685800" y="1676400"/>
            <a:ext cx="8153399" cy="434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Discussions on potential use of 160+80MHz in 5GHz band.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For example, 2-antenna STA.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STA 1: 160MHz 1ss + 80MHz 1ss.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STA 2: 160MHz with 2ss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STA 2 has higher peak throughput than STA1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STA1 is not preferred in product design: extra cost with no benefits.</a:t>
            </a: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For 6GHz band,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160+80MHz within 320MHz is part of 320MHz transmission.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Other dis-joint 160+80MHz, same argument as 5GHz.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73054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B89E29-AEC2-42DC-911F-9DE4E2F046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11be MLO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A6FFE1-E669-46E3-980C-6D9D4C3D49D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E8C254-A004-42FE-82C7-9E8292FE1AB0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56EF788-0D6F-4588-B58C-DBB3F82F67DA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D5B1725F-0BEE-4ADF-92E4-402929E984EC}"/>
              </a:ext>
            </a:extLst>
          </p:cNvPr>
          <p:cNvSpPr txBox="1">
            <a:spLocks/>
          </p:cNvSpPr>
          <p:nvPr/>
        </p:nvSpPr>
        <p:spPr bwMode="auto">
          <a:xfrm>
            <a:off x="771525" y="1676400"/>
            <a:ext cx="7915275" cy="434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addition, EHT defines multi-link operation (MLO).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Separate MAC, independent EDCA.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Support different modes: parallel Tx/Rx, simultaneous Tx/Tx, etc.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Provides improved throughput and latency.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Preferable design for multi-radio systems.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If both MLO and non-contiguous PHY modes defined, an 11be multi-radio STA may have many choices: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Support MLO and contiguous PHY modes only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Support non-contiguous PHY transmission only, but no MLO.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Support both MLO and non-contiguous PHY transmission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Unnecessary complexity.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30214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B89E29-AEC2-42DC-911F-9DE4E2F046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A6FFE1-E669-46E3-980C-6D9D4C3D49D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E8C254-A004-42FE-82C7-9E8292FE1AB0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56EF788-0D6F-4588-B58C-DBB3F82F67DA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D5B1725F-0BEE-4ADF-92E4-402929E984EC}"/>
              </a:ext>
            </a:extLst>
          </p:cNvPr>
          <p:cNvSpPr txBox="1">
            <a:spLocks/>
          </p:cNvSpPr>
          <p:nvPr/>
        </p:nvSpPr>
        <p:spPr bwMode="auto">
          <a:xfrm>
            <a:off x="771525" y="1676400"/>
            <a:ext cx="7915275" cy="434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Propose that EHT does NOT define PPDU with non-contiguous BW.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kern="0" dirty="0"/>
              <a:t>Remove 80+80MHz, 160+80MHz, 160+160MHz PPDU.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Leave all non-contiguous cases to MLO.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Each link only transmits PPDU with contiguous BW.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Simplify spec development and product design.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66686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8C320D-EB17-4DD0-889C-849AC27D47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1BC69E-A2F6-4BEA-8BC0-5E02CECB25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77987"/>
            <a:ext cx="80010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that 11be only defines PPDU with contiguous signal bandwidth, including 20MHz, 40MHz, 80MHz, 160MHz and 320MHz?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Note</a:t>
            </a:r>
            <a:r>
              <a:rPr lang="en-US"/>
              <a:t>: non-contiguous 80+80MHz </a:t>
            </a:r>
            <a:r>
              <a:rPr lang="en-US" dirty="0"/>
              <a:t>and 160+160MHz are </a:t>
            </a:r>
            <a:r>
              <a:rPr lang="en-US"/>
              <a:t>not defined.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endParaRPr lang="en-US" dirty="0"/>
          </a:p>
          <a:p>
            <a:pPr marL="0" indent="0"/>
            <a:endParaRPr lang="en-US" dirty="0"/>
          </a:p>
          <a:p>
            <a:pPr marL="0" indent="0"/>
            <a:endParaRPr lang="en-US" dirty="0"/>
          </a:p>
          <a:p>
            <a:pPr marL="0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418CE4-C57A-4061-B295-44FA61BA677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B95C5A-5993-47D1-9231-A6F8940A3952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B359F36-BA98-479B-BF69-82FC68FA1BD5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52330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0</TotalTime>
  <Words>595</Words>
  <Application>Microsoft Office PowerPoint</Application>
  <PresentationFormat>On-screen Show (4:3)</PresentationFormat>
  <Paragraphs>91</Paragraphs>
  <Slides>8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Times New Roman</vt:lpstr>
      <vt:lpstr>Office Theme</vt:lpstr>
      <vt:lpstr>Document</vt:lpstr>
      <vt:lpstr>Discussions on EHT Non-contiguous PPDU</vt:lpstr>
      <vt:lpstr>Introduction</vt:lpstr>
      <vt:lpstr>Non-contiguous PHY transmission </vt:lpstr>
      <vt:lpstr>Example: 80+80MHz vs 160MHz</vt:lpstr>
      <vt:lpstr>Example: 160+80MHz</vt:lpstr>
      <vt:lpstr>11be MLO</vt:lpstr>
      <vt:lpstr>Proposal</vt:lpstr>
      <vt:lpstr>SP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rui.cao_2@nxp.com</dc:creator>
  <cp:lastModifiedBy>Rui Cao</cp:lastModifiedBy>
  <cp:revision>2743</cp:revision>
  <cp:lastPrinted>1601-01-01T00:00:00Z</cp:lastPrinted>
  <dcterms:created xsi:type="dcterms:W3CDTF">2015-10-31T00:33:08Z</dcterms:created>
  <dcterms:modified xsi:type="dcterms:W3CDTF">2020-10-28T01:22:18Z</dcterms:modified>
</cp:coreProperties>
</file>