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933" r:id="rId16"/>
    <p:sldId id="1004" r:id="rId17"/>
    <p:sldId id="1002"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2020-11-03</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50003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7717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9941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6566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6566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60932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8646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61044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7495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60932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7495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60932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AP</a:t>
            </a:r>
          </a:p>
          <a:p>
            <a:pPr lvl="1">
              <a:spcBef>
                <a:spcPts val="600"/>
              </a:spcBef>
            </a:pPr>
            <a:r>
              <a:rPr lang="en-US" altLang="zh-CN" sz="1400" dirty="0" smtClean="0">
                <a:latin typeface="Times New Roman" panose="02020603050405020304" pitchFamily="18" charset="0"/>
                <a:ea typeface="楷体_GB2312" pitchFamily="49" charset="-122"/>
              </a:rPr>
              <a:t>It will also benefit for the case that without delayed cross link exchange</a:t>
            </a: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7623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7800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0017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0129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5470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6027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61135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50487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6500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5431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6673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6472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7550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7550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7618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6531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7373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6508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7714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50919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2119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7783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9983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61003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6855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non-AP MLD</a:t>
            </a:r>
          </a:p>
          <a:p>
            <a:pPr lvl="1">
              <a:spcBef>
                <a:spcPts val="600"/>
              </a:spcBef>
            </a:pPr>
            <a:r>
              <a:rPr lang="en-US" altLang="zh-CN" sz="1400" dirty="0" smtClean="0"/>
              <a:t>Initiating AP MLD may also be non-STR MLD (soft AP)</a:t>
            </a:r>
          </a:p>
          <a:p>
            <a:pPr lvl="1">
              <a:spcBef>
                <a:spcPts val="600"/>
              </a:spcBef>
            </a:pPr>
            <a:r>
              <a:rPr lang="en-US" altLang="zh-CN" sz="1400" dirty="0" smtClean="0"/>
              <a:t>Delay 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a:t>
            </a:r>
            <a:r>
              <a:rPr lang="en-US" altLang="zh-CN" sz="2000" dirty="0" smtClean="0"/>
              <a:t>that a </a:t>
            </a:r>
            <a:r>
              <a:rPr lang="en-US" altLang="zh-CN" sz="2000" dirty="0" smtClean="0"/>
              <a:t>STA affiliated with a NSTR MLD may use</a:t>
            </a:r>
            <a:r>
              <a:rPr lang="en-US" altLang="zh-CN" sz="2000" dirty="0" smtClean="0"/>
              <a:t> </a:t>
            </a:r>
            <a:r>
              <a:rPr lang="en-US" altLang="zh-CN" sz="2000" dirty="0" smtClean="0"/>
              <a:t>a greater than SIFS time interval between the ending of successful response frame and following PPDU within a </a:t>
            </a:r>
            <a:r>
              <a:rPr lang="en-US" altLang="zh-CN" sz="2000" dirty="0" smtClean="0"/>
              <a:t>TXOP?</a:t>
            </a:r>
            <a:endParaRPr lang="en-US" altLang="zh-CN" sz="2000" dirty="0" smtClean="0"/>
          </a:p>
          <a:p>
            <a:pPr lvl="1"/>
            <a:r>
              <a:rPr lang="en-US" altLang="zh-CN" sz="1600" dirty="0" smtClean="0"/>
              <a:t>The purpose is to leave enough time for PIFS sensing on another link;</a:t>
            </a:r>
          </a:p>
          <a:p>
            <a:pPr lvl="1"/>
            <a:r>
              <a:rPr lang="en-US" altLang="zh-CN" sz="1600" dirty="0" smtClean="0"/>
              <a:t>Note: it is for R1 </a:t>
            </a:r>
          </a:p>
          <a:p>
            <a:endParaRPr lang="en-US" altLang="zh-CN" sz="2000" dirty="0"/>
          </a:p>
          <a:p>
            <a:pPr marL="0" indent="0">
              <a:buNone/>
            </a:pPr>
            <a:r>
              <a:rPr lang="en-US" altLang="zh-CN" sz="2000" dirty="0" smtClean="0"/>
              <a:t>Y/N/A = </a:t>
            </a:r>
          </a:p>
          <a:p>
            <a:endParaRPr lang="en-US" altLang="zh-CN" sz="2000" dirty="0"/>
          </a:p>
          <a:p>
            <a:endParaRPr lang="en-US" altLang="zh-CN" sz="2000" dirty="0" smtClean="0"/>
          </a:p>
          <a:p>
            <a:pPr marL="0" indent="0">
              <a:buNone/>
            </a:pPr>
            <a:r>
              <a:rPr lang="en-US" altLang="zh-CN" sz="1400" b="0" i="1" dirty="0" smtClean="0"/>
              <a:t>Covers slides 5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1800" b="0" dirty="0" smtClean="0"/>
              <a:t>After an AP that affiliates with a STR AP MLD to transmit a frame to a STA that affiliates with a NSTR STA MLD on one link of a NSTR link pair, if</a:t>
            </a:r>
            <a:r>
              <a:rPr lang="en-US" altLang="zh-CN" sz="1800" b="0" dirty="0">
                <a:latin typeface="Times New Roman" panose="02020603050405020304" pitchFamily="18" charset="0"/>
                <a:ea typeface="楷体_GB2312" pitchFamily="49" charset="-122"/>
              </a:rPr>
              <a:t> no PHY-</a:t>
            </a:r>
            <a:r>
              <a:rPr lang="en-US" altLang="zh-CN" sz="1800" b="0" dirty="0" err="1"/>
              <a:t>RXSTART.indication</a:t>
            </a:r>
            <a:r>
              <a:rPr lang="en-US" altLang="zh-CN" sz="1800" b="0" dirty="0"/>
              <a:t> of the response frame is </a:t>
            </a:r>
            <a:r>
              <a:rPr lang="en-US" altLang="zh-CN" sz="1800" b="0" dirty="0" smtClean="0"/>
              <a:t>received, this AP can transmit next PPDU as long as it not cause the simultaneous transmit and receive of NSTR STA MLD on this NSTR link pair.</a:t>
            </a:r>
          </a:p>
          <a:p>
            <a:pPr lvl="1"/>
            <a:r>
              <a:rPr lang="en-US" altLang="zh-CN" sz="1600" dirty="0" smtClean="0"/>
              <a:t>It </a:t>
            </a:r>
            <a:r>
              <a:rPr lang="en-US" altLang="zh-CN" sz="1600" dirty="0"/>
              <a:t>required channel be idle base on PIFS sensing </a:t>
            </a:r>
            <a:r>
              <a:rPr lang="en-US" altLang="zh-CN" sz="1600" dirty="0" smtClean="0"/>
              <a:t>before transmit the next </a:t>
            </a:r>
            <a:r>
              <a:rPr lang="en-US" altLang="zh-CN" sz="1600" dirty="0"/>
              <a:t>PPDU. </a:t>
            </a:r>
            <a:endParaRPr lang="en-US" altLang="zh-CN" sz="1600" dirty="0" smtClean="0"/>
          </a:p>
          <a:p>
            <a:pPr lvl="1"/>
            <a:endParaRPr lang="en-US" altLang="zh-CN" sz="16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44806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2000" dirty="0"/>
              <a:t>A</a:t>
            </a:r>
            <a:r>
              <a:rPr lang="en-US" altLang="zh-CN" sz="2000" dirty="0" smtClean="0"/>
              <a:t>n AP that affiliate with AP MLD can transmit next PPDU within a TXOP right 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a:t>It required channel be idle base on PIFS sensing before transmit the PPDU. </a:t>
            </a:r>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success 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When PIFS recovery is used in link2, PPDU21’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shorter than PPDU12 in order to align the PPDU ending time</a:t>
            </a:r>
            <a:r>
              <a:rPr lang="zh-CN" altLang="en-US" sz="1800" dirty="0" smtClean="0">
                <a:latin typeface="Times New Roman" panose="02020603050405020304" pitchFamily="18" charset="0"/>
                <a:ea typeface="楷体_GB2312" pitchFamily="49" charset="-122"/>
              </a:rPr>
              <a:t>；</a:t>
            </a: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But this solution can not applied to </a:t>
            </a:r>
            <a:r>
              <a:rPr lang="en-US" altLang="zh-CN" sz="1800" dirty="0" smtClean="0">
                <a:latin typeface="Times New Roman" panose="02020603050405020304" pitchFamily="18" charset="0"/>
                <a:ea typeface="楷体_GB2312" pitchFamily="49" charset="-122"/>
              </a:rPr>
              <a:t>non-STR MLD, </a:t>
            </a:r>
            <a:r>
              <a:rPr lang="en-US" altLang="zh-CN" sz="1800" dirty="0" smtClean="0">
                <a:latin typeface="Times New Roman" panose="02020603050405020304" pitchFamily="18" charset="0"/>
                <a:ea typeface="楷体_GB2312" pitchFamily="49" charset="-122"/>
              </a:rPr>
              <a:t>because PPDU12 is one timeslot earlier than PPDU21’, the PIFS sensing on link2 will be blocked by PPDU12.</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534121" cy="276999"/>
          </a:xfrm>
          <a:prstGeom prst="rect">
            <a:avLst/>
          </a:prstGeom>
          <a:noFill/>
        </p:spPr>
        <p:txBody>
          <a:bodyPr wrap="none" rtlCol="0">
            <a:spAutoFit/>
          </a:bodyPr>
          <a:lstStyle/>
          <a:p>
            <a:r>
              <a:rPr lang="en-US" altLang="zh-CN" dirty="0" smtClean="0"/>
              <a:t>AP21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a:t>
            </a:r>
            <a:r>
              <a:rPr lang="en-US" altLang="zh-CN" sz="1800" dirty="0" smtClean="0">
                <a:latin typeface="Times New Roman" panose="02020603050405020304" pitchFamily="18" charset="0"/>
                <a:ea typeface="楷体_GB2312" pitchFamily="49" charset="-122"/>
              </a:rPr>
              <a:t>this </a:t>
            </a:r>
            <a:r>
              <a:rPr lang="en-US" altLang="zh-CN" sz="1800" dirty="0" smtClean="0">
                <a:latin typeface="Times New Roman" panose="02020603050405020304" pitchFamily="18" charset="0"/>
                <a:ea typeface="楷体_GB2312" pitchFamily="49" charset="-122"/>
              </a:rPr>
              <a:t>problem, PIFS before PPDU12 is needed in link1 even when BA11 is correctly decoded;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530951" y="43434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692751" y="41148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750151" y="43546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513737" y="39997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656739" y="43434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647338" y="39997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637942" y="43434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530951" y="54362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692751" y="52076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750151" y="54475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513737" y="50925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656739" y="54362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647338" y="50925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637942" y="54362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656739" y="54362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656739" y="54475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392426" y="39931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750151" y="38862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3283551" y="3934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3283551" y="49903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750151" y="50358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656739" y="3934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264751" y="3934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637942" y="3934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656739" y="50358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5264751" y="50247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09342" y="43111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637942" y="49961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169254" y="40104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4285581" y="40249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5234031" y="4024964"/>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6277428" y="40249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392427" y="50980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3153632" y="50980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4291512" y="51048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278020" y="50804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200329" y="50804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1081800" y="3965062"/>
            <a:ext cx="610680" cy="276999"/>
          </a:xfrm>
          <a:prstGeom prst="rect">
            <a:avLst/>
          </a:prstGeom>
          <a:noFill/>
        </p:spPr>
        <p:txBody>
          <a:bodyPr wrap="none" rtlCol="0">
            <a:spAutoFit/>
          </a:bodyPr>
          <a:lstStyle/>
          <a:p>
            <a:r>
              <a:rPr lang="en-US" altLang="zh-CN" dirty="0" smtClean="0"/>
              <a:t>STA1</a:t>
            </a:r>
            <a:r>
              <a:rPr lang="en-US" altLang="zh-CN" dirty="0" smtClean="0"/>
              <a:t>1</a:t>
            </a:r>
            <a:endParaRPr lang="zh-CN" altLang="en-US" dirty="0"/>
          </a:p>
        </p:txBody>
      </p:sp>
      <p:sp>
        <p:nvSpPr>
          <p:cNvPr id="75" name="文本框 74"/>
          <p:cNvSpPr txBox="1"/>
          <p:nvPr/>
        </p:nvSpPr>
        <p:spPr>
          <a:xfrm>
            <a:off x="1056153" y="5085694"/>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537013" y="4406130"/>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537012" y="5526180"/>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747395" y="5092573"/>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750151" y="435464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750151" y="544751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630134" y="3999710"/>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AP 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AP1 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7" name="文本框 76"/>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8" name="文本框 77"/>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AP 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34560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48860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479206"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469810"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345605"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488607"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479206"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469810"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48860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096619"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46981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488607"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5096619"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241210"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469810"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4117449"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5065899"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6109296"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4123380"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109888"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32197"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6" name="文本框 75"/>
          <p:cNvSpPr txBox="1"/>
          <p:nvPr/>
        </p:nvSpPr>
        <p:spPr>
          <a:xfrm>
            <a:off x="7368881"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7" name="文本框 76"/>
          <p:cNvSpPr txBox="1"/>
          <p:nvPr/>
        </p:nvSpPr>
        <p:spPr>
          <a:xfrm>
            <a:off x="7368880"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9" name="文本框 58"/>
          <p:cNvSpPr txBox="1"/>
          <p:nvPr/>
        </p:nvSpPr>
        <p:spPr>
          <a:xfrm rot="16200000">
            <a:off x="2903467" y="4563959"/>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78" name="文本框 77"/>
          <p:cNvSpPr txBox="1"/>
          <p:nvPr/>
        </p:nvSpPr>
        <p:spPr>
          <a:xfrm rot="16200000">
            <a:off x="2869765" y="5619404"/>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107951</TotalTime>
  <Words>1614</Words>
  <Application>Microsoft Office PowerPoint</Application>
  <PresentationFormat>全屏显示(4:3)</PresentationFormat>
  <Paragraphs>471</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Gulim</vt:lpstr>
      <vt:lpstr>Qualcomm Office Regular</vt:lpstr>
      <vt:lpstr>Qualcomm Regular</vt:lpstr>
      <vt:lpstr>楷体_GB2312</vt:lpstr>
      <vt:lpstr>宋体</vt:lpstr>
      <vt:lpstr>Arial</vt:lpstr>
      <vt:lpstr>Calibri</vt:lpstr>
      <vt:lpstr>Times New Roman</vt:lpstr>
      <vt:lpstr>802-11-Submission</vt:lpstr>
      <vt:lpstr>Error Recovery for Non-STR MLD</vt:lpstr>
      <vt:lpstr>Background</vt:lpstr>
      <vt:lpstr>Error Recovery with Instant Cross Link Exchange</vt:lpstr>
      <vt:lpstr>Error Recovery for non-STR MLD</vt:lpstr>
      <vt:lpstr>Error Recovery for non-STR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2175</cp:revision>
  <cp:lastPrinted>1998-02-10T13:28:06Z</cp:lastPrinted>
  <dcterms:created xsi:type="dcterms:W3CDTF">2004-12-02T14:01:45Z</dcterms:created>
  <dcterms:modified xsi:type="dcterms:W3CDTF">2020-11-12T10:00:19Z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(3)Gk/5YcDNNKvIJQT6OIxDt1mqJPpJl6tL4lqLSV52pdBNbol/SQ+aBumoWIAjAIbRJInz85Ad
TKs22OyRjta2F5B8EkE3Gqy+tVqS6U6q7AYhRR0U8SApUTN83XH/GDwq2vfi0MZzHuX/LdwQ
CMPMwr+vDx47lTfhNn2Du8PmMmKaWbxc8UcdbbG8wgKFBc+wuGId3jrIBQPGVq96YpQKtEbS
nXuqR/04S70YtstQFp</vt:lpwstr>
  </property>
  <property fmtid="{D5CDD505-2E9C-101B-9397-08002B2CF9AE}" pid="4" name="_2015_ms_pID_7253431">
    <vt:lpwstr>eB8BD91LlK6qaJwn+UlS3esAijjIroJoKi8X/TLaO1Ormlf69VV5KO
nAAoGFe0mrZ/ny8QLsx+IcbcANhDHgxgt6vszvkomvbVpoyGwTN3/sHBMel9oc0v9xX0GLw8
vbit2AJaMUDhioDHC/4lnZre5zvHJnO5YKYmtXS/Coh/NNYciAnxBZSCVaTSIff/2neluEje
E610t5beEM4L+/ABiMiUk2BXOxhdf1IfKHOw</vt:lpwstr>
  </property>
  <property fmtid="{D5CDD505-2E9C-101B-9397-08002B2CF9AE}" pid="5" name="_2015_ms_pID_7253432">
    <vt:lpwstr>r4wmFMP+TTgNUBRx3N04QeY=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1605057291</vt:lpwstr>
  </property>
</Properties>
</file>