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70" r:id="rId5"/>
    <p:sldId id="266" r:id="rId6"/>
    <p:sldId id="267" r:id="rId7"/>
    <p:sldId id="271" r:id="rId8"/>
    <p:sldId id="273" r:id="rId9"/>
    <p:sldId id="268" r:id="rId10"/>
    <p:sldId id="272" r:id="rId11"/>
    <p:sldId id="269" r:id="rId12"/>
    <p:sldId id="275" r:id="rId13"/>
    <p:sldId id="264" r:id="rId14"/>
    <p:sldId id="27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7" autoAdjust="0"/>
  </p:normalViewPr>
  <p:slideViewPr>
    <p:cSldViewPr>
      <p:cViewPr varScale="1">
        <p:scale>
          <a:sx n="118" d="100"/>
          <a:sy n="118" d="100"/>
        </p:scale>
        <p:origin x="209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1122818105"/>
              </p:ext>
            </p:extLst>
          </p:nvPr>
        </p:nvGraphicFramePr>
        <p:xfrm>
          <a:off x="721360" y="2683137"/>
          <a:ext cx="7247255" cy="292281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Ming.gan@Huawei.com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72034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Yunbo</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848749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381396" y="1524000"/>
            <a:ext cx="8379619" cy="4113213"/>
          </a:xfrm>
        </p:spPr>
        <p:txBody>
          <a:bodyPr/>
          <a:lstStyle/>
          <a:p>
            <a:r>
              <a:rPr lang="en-US" sz="11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100" dirty="0" err="1"/>
              <a:t>MediumSyncDelay</a:t>
            </a:r>
            <a:r>
              <a:rPr lang="en-US" sz="1100" dirty="0"/>
              <a:t> timer at the end of STA-1's transmission, unless the STA-2 ended a transmission at the same time:</a:t>
            </a:r>
          </a:p>
          <a:p>
            <a:pPr lvl="1">
              <a:buFont typeface="Arial" panose="020B0604020202020204" pitchFamily="34" charset="0"/>
              <a:buChar char="•"/>
            </a:pPr>
            <a:r>
              <a:rPr lang="en-US" sz="1100" dirty="0"/>
              <a:t>the </a:t>
            </a:r>
            <a:r>
              <a:rPr lang="en-US" sz="1100" dirty="0" err="1"/>
              <a:t>MediumSyncDelay</a:t>
            </a:r>
            <a:r>
              <a:rPr lang="en-US" sz="11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100" dirty="0"/>
              <a:t>any received PPDU with a valid MPDU</a:t>
            </a:r>
          </a:p>
          <a:p>
            <a:pPr lvl="2">
              <a:buFont typeface="Arial" panose="020B0604020202020204" pitchFamily="34" charset="0"/>
              <a:buChar char="•"/>
            </a:pPr>
            <a:r>
              <a:rPr lang="en-US" sz="1100" dirty="0"/>
              <a:t>a received PPDU with a valid </a:t>
            </a:r>
            <a:r>
              <a:rPr lang="en-US" sz="1100" dirty="0" err="1"/>
              <a:t>TxOP_duration</a:t>
            </a:r>
            <a:endParaRPr lang="en-US" sz="1100" dirty="0"/>
          </a:p>
          <a:p>
            <a:r>
              <a:rPr lang="en-US" sz="1100" dirty="0"/>
              <a:t>                  whichever happens first</a:t>
            </a:r>
          </a:p>
          <a:p>
            <a:pPr lvl="1">
              <a:buFont typeface="Arial" panose="020B0604020202020204" pitchFamily="34" charset="0"/>
              <a:buChar char="•"/>
            </a:pPr>
            <a:r>
              <a:rPr lang="en-US" sz="1100" dirty="0"/>
              <a:t>while the </a:t>
            </a:r>
            <a:r>
              <a:rPr lang="en-US" sz="1100" dirty="0" err="1"/>
              <a:t>MediumSyncDelay</a:t>
            </a:r>
            <a:r>
              <a:rPr lang="en-US" sz="1100" dirty="0"/>
              <a:t> timer is running the STA is only allowed to attempt to initiate up to number of </a:t>
            </a:r>
            <a:r>
              <a:rPr lang="en-US" sz="1100" dirty="0" err="1"/>
              <a:t>TxOPs</a:t>
            </a:r>
            <a:r>
              <a:rPr lang="en-US" sz="1100" dirty="0"/>
              <a:t> assigned by the AP (at least 1) and shall attempt to initiate that </a:t>
            </a:r>
            <a:r>
              <a:rPr lang="en-US" sz="1100" dirty="0" err="1"/>
              <a:t>TxOP</a:t>
            </a:r>
            <a:r>
              <a:rPr lang="en-US" sz="1100" dirty="0"/>
              <a:t> with the transmission of an RTS frame using regular EDCA </a:t>
            </a:r>
            <a:r>
              <a:rPr lang="en-US" sz="1100" dirty="0" err="1"/>
              <a:t>backoff</a:t>
            </a:r>
            <a:r>
              <a:rPr lang="en-US" sz="1100" dirty="0"/>
              <a:t> using baseline CCA but a TBD ED threshold value</a:t>
            </a:r>
          </a:p>
          <a:p>
            <a:pPr lvl="2">
              <a:buFont typeface="Arial" panose="020B0604020202020204" pitchFamily="34" charset="0"/>
              <a:buChar char="•"/>
            </a:pPr>
            <a:r>
              <a:rPr lang="en-US" sz="1100" dirty="0"/>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100" u="sng" dirty="0"/>
              <a:t>If the channel was busy immediately after the blind period, additional TBD rules to use RTS may apply.</a:t>
            </a:r>
            <a:endParaRPr lang="en-US" sz="1100" dirty="0"/>
          </a:p>
          <a:p>
            <a:r>
              <a:rPr lang="en-US" sz="1100" dirty="0"/>
              <a:t>      Note:</a:t>
            </a:r>
          </a:p>
          <a:p>
            <a:pPr lvl="1">
              <a:buFont typeface="Arial" panose="020B0604020202020204" pitchFamily="34" charset="0"/>
              <a:buChar char="•"/>
            </a:pPr>
            <a:r>
              <a:rPr lang="en-US" sz="1100" u="sng" dirty="0"/>
              <a:t>If either the intra-BSS NAV or the inter-BSS NAV is non-zero in STA-2 at the end of transmission of STA-1, STA-2 does not transmit any PPDU using EDCA until the NAV expires. </a:t>
            </a:r>
            <a:endParaRPr lang="en-US" sz="1100" dirty="0"/>
          </a:p>
          <a:p>
            <a:pPr lvl="1">
              <a:buFont typeface="Arial" panose="020B0604020202020204" pitchFamily="34" charset="0"/>
              <a:buChar char="•"/>
            </a:pPr>
            <a:r>
              <a:rPr lang="en-US" sz="1100" u="sng" dirty="0"/>
              <a:t>If either the intra-BSS NAV or the inter-BSS NAV is non-zero in STA-2 at the end of transmission of STA-1, there could be further TBD conditions and requirements to expire the </a:t>
            </a:r>
            <a:r>
              <a:rPr lang="en-US" sz="1100" u="sng" dirty="0" err="1"/>
              <a:t>MediumSyncDelay</a:t>
            </a:r>
            <a:r>
              <a:rPr lang="en-US" sz="1100" u="sng" dirty="0"/>
              <a:t> timer.</a:t>
            </a:r>
            <a:endParaRPr lang="en-US" sz="11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a:xfrm>
            <a:off x="686593" y="531019"/>
            <a:ext cx="7770813" cy="1065213"/>
          </a:xfrm>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304800" y="1295400"/>
            <a:ext cx="8379619" cy="4113213"/>
          </a:xfrm>
        </p:spPr>
        <p:txBody>
          <a:bodyPr/>
          <a:lstStyle/>
          <a:p>
            <a:r>
              <a:rPr lang="en-US" sz="12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STA-1's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200" dirty="0"/>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pPr lvl="1">
              <a:buFont typeface="Arial" panose="020B0604020202020204" pitchFamily="34" charset="0"/>
              <a:buChar char="•"/>
            </a:pPr>
            <a:r>
              <a:rPr lang="en-US" sz="1200" dirty="0">
                <a:highlight>
                  <a:srgbClr val="FFFF00"/>
                </a:highlight>
              </a:rPr>
              <a:t>If  the PPDU transmitted by STA 1 carries a signal (Signaling is TBD) which indicates that STA 2  intends to send UL frame after transmission from STA-1 then another AP (AP 2) of the same AP MLD should send a Trigger frame to STA-2 soliciting UL PPDU or a modified MU-RTS trigger that allocates time for STA-2 if the channel is idle, </a:t>
            </a:r>
            <a:r>
              <a:rPr lang="en-US" sz="1200" dirty="0" err="1">
                <a:highlight>
                  <a:srgbClr val="FFFF00"/>
                </a:highlight>
              </a:rPr>
              <a:t>MediumSyncDelay</a:t>
            </a:r>
            <a:r>
              <a:rPr lang="en-US" sz="1200" dirty="0">
                <a:highlight>
                  <a:srgbClr val="FFFF00"/>
                </a:highlight>
              </a:rPr>
              <a:t> timer is not 0 and if the AP2 does not have frame exchange already scheduled with another STA</a:t>
            </a:r>
          </a:p>
          <a:p>
            <a:r>
              <a:rPr lang="en-US" sz="1200" dirty="0"/>
              <a:t>Note:</a:t>
            </a:r>
          </a:p>
          <a:p>
            <a:pPr lvl="1">
              <a:buFont typeface="Arial" panose="020B0604020202020204" pitchFamily="34" charset="0"/>
              <a:buChar char="•"/>
            </a:pPr>
            <a:r>
              <a:rPr lang="en-US" sz="1200" u="sng" dirty="0"/>
              <a:t>If either the intra-BSS NAV or the inter-BSS NAV is non-zero in STA-2 at the end of transmission of STA-1, STA-2 does not transmit any PPDU using EDCA until the NAV expires. </a:t>
            </a:r>
            <a:endParaRPr lang="en-US" sz="1200" dirty="0"/>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530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2590</TotalTime>
  <Words>2558</Words>
  <Application>Microsoft Office PowerPoint</Application>
  <PresentationFormat>On-screen Show (4:3)</PresentationFormat>
  <Paragraphs>263</Paragraphs>
  <Slides>14</Slides>
  <Notes>6</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vt:lpstr>
      <vt:lpstr>SP</vt:lpstr>
      <vt:lpstr>References</vt:lpstr>
      <vt:lpstr>SP changes relative to r3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84</cp:revision>
  <cp:lastPrinted>1601-01-01T00:00:00Z</cp:lastPrinted>
  <dcterms:created xsi:type="dcterms:W3CDTF">2020-07-06T22:58:21Z</dcterms:created>
  <dcterms:modified xsi:type="dcterms:W3CDTF">2020-12-15T18:18:56Z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