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0" r:id="rId88"/>
    <p:sldId id="656" r:id="rId89"/>
    <p:sldId id="652" r:id="rId90"/>
    <p:sldId id="653" r:id="rId91"/>
    <p:sldId id="654" r:id="rId92"/>
    <p:sldId id="655" r:id="rId93"/>
    <p:sldId id="315" r:id="rId94"/>
    <p:sldId id="312" r:id="rId95"/>
    <p:sldId id="318" r:id="rId96"/>
    <p:sldId id="472" r:id="rId97"/>
    <p:sldId id="473" r:id="rId98"/>
    <p:sldId id="474" r:id="rId99"/>
    <p:sldId id="480" r:id="rId100"/>
    <p:sldId id="259" r:id="rId101"/>
    <p:sldId id="260" r:id="rId102"/>
    <p:sldId id="261" r:id="rId10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0"/>
            <p14:sldId id="656"/>
            <p14:sldId id="652"/>
            <p14:sldId id="653"/>
            <p14:sldId id="654"/>
            <p14:sldId id="65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6807" autoAdjust="0"/>
  </p:normalViewPr>
  <p:slideViewPr>
    <p:cSldViewPr>
      <p:cViewPr varScale="1">
        <p:scale>
          <a:sx n="123" d="100"/>
          <a:sy n="123" d="100"/>
        </p:scale>
        <p:origin x="57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dirty="0"/>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9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 – 1hr</a:t>
            </a:r>
          </a:p>
          <a:p>
            <a:pPr marL="671513" lvl="1" indent="-271463" algn="just">
              <a:spcBef>
                <a:spcPct val="20000"/>
              </a:spcBef>
              <a:buFontTx/>
              <a:buChar char="•"/>
            </a:pPr>
            <a:r>
              <a:rPr lang="en-US" sz="1600" b="0" dirty="0"/>
              <a:t>11-20-1245	Tx Power control for Non-TB Ranging (Christian Berger) – as time permits </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3895, 3011, 3019, 3242, as</a:t>
            </a:r>
            <a:r>
              <a:rPr lang="en-GB" b="0" dirty="0"/>
              <a:t> </a:t>
            </a:r>
            <a:r>
              <a:rPr lang="en-US" b="0" dirty="0"/>
              <a:t>depicted in document 11-20-1219r?</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 -  for completion.</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13:30 ET – 14:30 ET – IEEE 802 electronic meeting week</a:t>
            </a:r>
          </a:p>
          <a:p>
            <a:pPr>
              <a:buFont typeface="Arial" panose="020B0604020202020204" pitchFamily="34" charset="0"/>
              <a:buChar char="•"/>
            </a:pPr>
            <a:r>
              <a:rPr lang="en-US" altLang="en-US" sz="2000" b="0" dirty="0"/>
              <a:t>Sep. 17 		(Thu.),  	13:30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3rd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 – as time permits. </a:t>
            </a:r>
            <a:endParaRPr lang="en-US" sz="16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434168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3011, 3019, 3105, 3242, 3671, 3119, 4019, 3267, 3268, 3986 and 3987 as</a:t>
            </a:r>
            <a:r>
              <a:rPr lang="en-GB" b="0" dirty="0"/>
              <a:t> </a:t>
            </a:r>
            <a:r>
              <a:rPr lang="en-US" b="0" dirty="0"/>
              <a:t>depicted in document 11-20-1219r3</a:t>
            </a:r>
          </a:p>
          <a:p>
            <a:endParaRPr lang="en-US" b="0" dirty="0"/>
          </a:p>
          <a:p>
            <a:r>
              <a:rPr lang="en-US" b="0" dirty="0"/>
              <a:t>Results (Y/N/A): 11/0/1</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915030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72897</TotalTime>
  <Words>7914</Words>
  <Application>Microsoft Office PowerPoint</Application>
  <PresentationFormat>Widescreen</PresentationFormat>
  <Paragraphs>1046</Paragraphs>
  <Slides>102</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09"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3rd</vt:lpstr>
      <vt:lpstr>Review submissions</vt:lpstr>
      <vt:lpstr>Submission 11-20-???</vt:lpstr>
      <vt:lpstr>Submission 11-20-1219</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502</cp:revision>
  <cp:lastPrinted>1601-01-01T00:00:00Z</cp:lastPrinted>
  <dcterms:created xsi:type="dcterms:W3CDTF">2018-08-06T10:28:59Z</dcterms:created>
  <dcterms:modified xsi:type="dcterms:W3CDTF">2020-09-03T18:02:41Z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