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569" r:id="rId22"/>
    <p:sldId id="570" r:id="rId23"/>
    <p:sldId id="571" r:id="rId24"/>
    <p:sldId id="572" r:id="rId25"/>
    <p:sldId id="573" r:id="rId26"/>
    <p:sldId id="574" r:id="rId27"/>
    <p:sldId id="575" r:id="rId28"/>
    <p:sldId id="565" r:id="rId29"/>
    <p:sldId id="566" r:id="rId30"/>
    <p:sldId id="567" r:id="rId31"/>
    <p:sldId id="568" r:id="rId32"/>
    <p:sldId id="315" r:id="rId33"/>
    <p:sldId id="312" r:id="rId34"/>
    <p:sldId id="318" r:id="rId35"/>
    <p:sldId id="472" r:id="rId36"/>
    <p:sldId id="473" r:id="rId37"/>
    <p:sldId id="474" r:id="rId38"/>
    <p:sldId id="480" r:id="rId39"/>
    <p:sldId id="259" r:id="rId40"/>
    <p:sldId id="260" r:id="rId41"/>
    <p:sldId id="261" r:id="rId4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July 15 - July IEEE week" id="{6EF0D20E-9CD3-4981-8AC2-171F84531D0D}">
          <p14:sldIdLst>
            <p14:sldId id="569"/>
            <p14:sldId id="570"/>
            <p14:sldId id="571"/>
            <p14:sldId id="572"/>
            <p14:sldId id="573"/>
            <p14:sldId id="574"/>
            <p14:sldId id="575"/>
            <p14:sldId id="565"/>
            <p14:sldId id="566"/>
            <p14:sldId id="567"/>
            <p14:sldId id="568"/>
          </p14:sldIdLst>
        </p14:section>
        <p14:section name="Backup" id="{62682A0D-7317-4EE9-B56C-63AD74488E19}">
          <p14:sldIdLst>
            <p14:sldId id="315"/>
            <p14:sldId id="312"/>
            <p14:sldId id="318"/>
            <p14:sldId id="472"/>
            <p14:sldId id="473"/>
            <p14:sldId id="474"/>
            <p14:sldId id="480"/>
            <p14:sldId id="259"/>
            <p14:sldId id="260"/>
            <p14:sldId id="2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807" autoAdjust="0"/>
  </p:normalViewPr>
  <p:slideViewPr>
    <p:cSldViewPr>
      <p:cViewPr varScale="1">
        <p:scale>
          <a:sx n="119" d="100"/>
          <a:sy n="119" d="100"/>
        </p:scale>
        <p:origin x="132" y="19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26</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30</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39</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40</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41</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802.11-20/1002r0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July – Sep. Meetings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2020-07-06</a:t>
            </a:r>
          </a:p>
        </p:txBody>
      </p:sp>
      <p:sp>
        <p:nvSpPr>
          <p:cNvPr id="6" name="Date Placeholder 3"/>
          <p:cNvSpPr>
            <a:spLocks noGrp="1"/>
          </p:cNvSpPr>
          <p:nvPr>
            <p:ph type="dt" idx="10"/>
          </p:nvPr>
        </p:nvSpPr>
        <p:spPr/>
        <p:txBody>
          <a:bodyPr/>
          <a:lstStyle/>
          <a:p>
            <a:r>
              <a:rPr lang="en-US"/>
              <a:t>July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301"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July IEEE  Week Agenda</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endParaRPr lang="en-US" sz="1400" dirty="0"/>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marL="457200" lvl="1" indent="0" algn="just">
              <a:spcBef>
                <a:spcPct val="20000"/>
              </a:spcBef>
            </a:pPr>
            <a:r>
              <a:rPr lang="en-US" sz="1400" dirty="0"/>
              <a:t>TBC</a:t>
            </a:r>
          </a:p>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11-20-0963 	cid-3880-kdk-hltk (Nehru Bhandaru)</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a:t>
            </a:r>
          </a:p>
          <a:p>
            <a:pPr>
              <a:buFont typeface="Arial" panose="020B0604020202020204" pitchFamily="34" charset="0"/>
              <a:buChar char="•"/>
            </a:pPr>
            <a:r>
              <a:rPr lang="en-US" altLang="en-US" b="0" dirty="0"/>
              <a:t>Aug. 19		(Wednesday), 13:00 ET – 14:30 ET</a:t>
            </a:r>
          </a:p>
          <a:p>
            <a:pPr>
              <a:buFont typeface="Arial" panose="020B0604020202020204" pitchFamily="34" charset="0"/>
              <a:buChar char="•"/>
            </a:pPr>
            <a:r>
              <a:rPr lang="en-US" altLang="en-US" b="0" dirty="0"/>
              <a:t>Aug. 26		(Wednesday), 13:00 ET – 14:30 ET</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a:t>
            </a:r>
          </a:p>
          <a:p>
            <a:pPr>
              <a:buFont typeface="Arial" panose="020B0604020202020204" pitchFamily="34" charset="0"/>
              <a:buChar char="•"/>
            </a:pPr>
            <a:r>
              <a:rPr lang="en-US" altLang="en-US" b="0" dirty="0"/>
              <a:t>Sep.	 24		(Thu.) 10:00 ET – 11:00 ET.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25</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11-20-0771r2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39</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40</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41</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56786</TotalTime>
  <Words>3111</Words>
  <Application>Microsoft Office PowerPoint</Application>
  <PresentationFormat>Widescreen</PresentationFormat>
  <Paragraphs>460</Paragraphs>
  <Slides>41</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8" baseType="lpstr">
      <vt:lpstr>Arial</vt:lpstr>
      <vt:lpstr>Calibri</vt:lpstr>
      <vt:lpstr>Monotype Sorts</vt:lpstr>
      <vt:lpstr>Montserrat</vt:lpstr>
      <vt:lpstr>Times New Roman</vt:lpstr>
      <vt:lpstr>Office Theme</vt:lpstr>
      <vt:lpstr>Document</vt:lpstr>
      <vt:lpstr>TGaz Next Generation Positioning  July – Sep. Meetings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July IEEE  Week Agenda</vt:lpstr>
      <vt:lpstr>Review submissions</vt:lpstr>
      <vt:lpstr>Submission pipeline</vt:lpstr>
      <vt:lpstr>Scheduled Telecons</vt:lpstr>
      <vt:lpstr>Scheduled Telecons</vt:lpstr>
      <vt:lpstr>AOB?</vt:lpstr>
      <vt:lpstr>Adjourn</vt:lpstr>
      <vt:lpstr>Teleconference Agenda June 25</vt:lpstr>
      <vt:lpstr>Review submissions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Comment Resolution from Ad Hoc and Telecon</vt:lpstr>
      <vt:lpstr>802.11 Template Instructions 2/4</vt:lpstr>
      <vt:lpstr>802.11 Template Instructions 3/4</vt:lpstr>
      <vt:lpstr>802.11 Template Instructions 4/4 Recommendations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379</cp:revision>
  <cp:lastPrinted>1601-01-01T00:00:00Z</cp:lastPrinted>
  <dcterms:created xsi:type="dcterms:W3CDTF">2018-08-06T10:28:59Z</dcterms:created>
  <dcterms:modified xsi:type="dcterms:W3CDTF">2020-07-06T16:16:40Z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60756b58-94d3-481b-b4a0-9ee013fd38f7</vt:lpwstr>
  </property>
  <property fmtid="{D5CDD505-2E9C-101B-9397-08002B2CF9AE}" pid="3" name="CTP_TimeStamp">
    <vt:lpwstr>2020-07-06 16:16:40Z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