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2"/>
    <p:sldId id="257" r:id="rId3"/>
    <p:sldId id="258" r:id="rId4"/>
    <p:sldId id="260" r:id="rId5"/>
    <p:sldId id="261" r:id="rId6"/>
    <p:sldId id="262" r:id="rId7"/>
    <p:sldId id="263" r:id="rId8"/>
    <p:sldId id="264" r:id="rId9"/>
    <p:sldId id="265" r:id="rId10"/>
    <p:sldId id="272" r:id="rId11"/>
    <p:sldId id="267" r:id="rId12"/>
    <p:sldId id="268" r:id="rId13"/>
    <p:sldId id="271"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96" autoAdjust="0"/>
    <p:restoredTop sz="94545"/>
  </p:normalViewPr>
  <p:slideViewPr>
    <p:cSldViewPr snapToGrid="0" snapToObjects="1">
      <p:cViewPr varScale="1">
        <p:scale>
          <a:sx n="132" d="100"/>
          <a:sy n="132" d="100"/>
        </p:scale>
        <p:origin x="1480" y="176"/>
      </p:cViewPr>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A6703-E2E1-4A40-ADA0-6EF882B8EB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F06AEE-4B63-495B-892E-E4CD97796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2020</a:t>
            </a:r>
            <a:endParaRPr lang="en-GB"/>
          </a:p>
        </p:txBody>
      </p:sp>
      <p:sp>
        <p:nvSpPr>
          <p:cNvPr id="4" name="Footer Placeholder 3">
            <a:extLst>
              <a:ext uri="{FF2B5EF4-FFF2-40B4-BE49-F238E27FC236}">
                <a16:creationId xmlns:a16="http://schemas.microsoft.com/office/drawing/2014/main" id="{654E5AB4-3E19-4E96-B616-ACC3E1CADC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083E5-DD7A-426E-9F17-5EA421C675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561C6-9545-4F96-AE2F-3BBC59501A0A}" type="slidenum">
              <a:rPr lang="en-GB" smtClean="0"/>
              <a:t>‹#›</a:t>
            </a:fld>
            <a:endParaRPr lang="en-GB"/>
          </a:p>
        </p:txBody>
      </p:sp>
    </p:spTree>
    <p:extLst>
      <p:ext uri="{BB962C8B-B14F-4D97-AF65-F5344CB8AC3E}">
        <p14:creationId xmlns:p14="http://schemas.microsoft.com/office/powerpoint/2010/main" val="12256749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ftr="0"/>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a:t>
            </a:r>
            <a:r>
              <a:rPr dirty="0"/>
              <a:t> </a:t>
            </a:r>
            <a:r>
              <a:rPr lang="en-US" dirty="0"/>
              <a:t>2021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676065" y="343709"/>
            <a:ext cx="294593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January-2021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2021-01-04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927149177"/>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44949">
                  <a:extLst>
                    <a:ext uri="{9D8B030D-6E8A-4147-A177-3AD203B41FA5}">
                      <a16:colId xmlns:a16="http://schemas.microsoft.com/office/drawing/2014/main" val="20001"/>
                    </a:ext>
                  </a:extLst>
                </a:gridCol>
                <a:gridCol w="1521891">
                  <a:extLst>
                    <a:ext uri="{9D8B030D-6E8A-4147-A177-3AD203B41FA5}">
                      <a16:colId xmlns:a16="http://schemas.microsoft.com/office/drawing/2014/main" val="20002"/>
                    </a:ext>
                  </a:extLst>
                </a:gridCol>
                <a:gridCol w="1330166">
                  <a:extLst>
                    <a:ext uri="{9D8B030D-6E8A-4147-A177-3AD203B41FA5}">
                      <a16:colId xmlns:a16="http://schemas.microsoft.com/office/drawing/2014/main" val="20003"/>
                    </a:ext>
                  </a:extLst>
                </a:gridCol>
                <a:gridCol w="1625434">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January </a:t>
            </a:r>
            <a:r>
              <a:rPr dirty="0"/>
              <a:t>202</a:t>
            </a:r>
            <a:r>
              <a:rPr lang="en-US" dirty="0"/>
              <a:t>1</a:t>
            </a:r>
            <a:endParaRPr dirty="0"/>
          </a:p>
        </p:txBody>
      </p:sp>
      <p:sp>
        <p:nvSpPr>
          <p:cNvPr id="82" name="CustomShape 2"/>
          <p:cNvSpPr txBox="1"/>
          <p:nvPr/>
        </p:nvSpPr>
        <p:spPr>
          <a:xfrm>
            <a:off x="749808" y="1518715"/>
            <a:ext cx="7707672" cy="31167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Monday, 4 January</a:t>
            </a:r>
            <a:r>
              <a:rPr dirty="0"/>
              <a:t>, </a:t>
            </a:r>
            <a:r>
              <a:rPr lang="en-US" dirty="0"/>
              <a:t>10:00 </a:t>
            </a:r>
            <a:r>
              <a:rPr dirty="0"/>
              <a:t>ET</a:t>
            </a:r>
          </a:p>
          <a:p>
            <a:pPr marL="342900" indent="-342900">
              <a:buFont typeface="Arial" panose="020B0604020202020204" pitchFamily="34" charset="0"/>
              <a:buChar cha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2000" b="1" dirty="0"/>
              <a:t>Technical </a:t>
            </a:r>
            <a:r>
              <a:rPr sz="2000" b="1" dirty="0"/>
              <a:t>Discussion</a:t>
            </a:r>
            <a:r>
              <a:rPr lang="en-US" sz="2000" b="1" dirty="0"/>
              <a:t> Topic</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spc="-1" dirty="0">
                <a:latin typeface="Times New Roman"/>
                <a:cs typeface="Times New Roman"/>
              </a:rPr>
              <a:t>Presentation of submission 11-20-1988r0 and 1989r0 by Mark Hamilton</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spc="-1" dirty="0">
                <a:latin typeface="Times New Roman"/>
                <a:cs typeface="Times New Roman"/>
              </a:rPr>
              <a:t>Any Other Business?</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
        <p:nvSpPr>
          <p:cNvPr id="2" name="Rectangle 1">
            <a:extLst>
              <a:ext uri="{FF2B5EF4-FFF2-40B4-BE49-F238E27FC236}">
                <a16:creationId xmlns:a16="http://schemas.microsoft.com/office/drawing/2014/main" id="{DB4C059A-6C86-854D-BD96-8D8FDF516BF4}"/>
              </a:ext>
            </a:extLst>
          </p:cNvPr>
          <p:cNvSpPr/>
          <p:nvPr/>
        </p:nvSpPr>
        <p:spPr>
          <a:xfrm>
            <a:off x="4447607"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28853911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Titles</a:t>
            </a:r>
            <a:r>
              <a:rPr lang="en-US" dirty="0"/>
              <a:t> (updated)</a:t>
            </a:r>
            <a:endParaRPr dirty="0"/>
          </a:p>
        </p:txBody>
      </p:sp>
      <p:sp>
        <p:nvSpPr>
          <p:cNvPr id="87" name="TextShape 2"/>
          <p:cNvSpPr txBox="1"/>
          <p:nvPr/>
        </p:nvSpPr>
        <p:spPr>
          <a:xfrm>
            <a:off x="685800" y="1981079"/>
            <a:ext cx="7771680" cy="33291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a:t>
            </a:r>
            <a:r>
              <a:rPr lang="en-US" dirty="0"/>
              <a:t>Operation with Randomized and Changing MAC Addresses</a:t>
            </a:r>
            <a:endParaRPr b="1" dirty="0"/>
          </a:p>
          <a:p>
            <a:pPr>
              <a:spcBef>
                <a:spcPts val="1100"/>
              </a:spcBef>
              <a:defRPr b="1" spc="-1">
                <a:latin typeface="Times New Roman"/>
                <a:ea typeface="Times New Roman"/>
                <a:cs typeface="Times New Roman"/>
                <a:sym typeface="Times New Roman"/>
              </a:defRPr>
            </a:pPr>
            <a:endParaRPr b="1" dirty="0"/>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a:t>
            </a:r>
            <a:r>
              <a:rPr lang="en-US" dirty="0"/>
              <a:t>Service with Data Privacy Protection</a:t>
            </a:r>
            <a:endParaRP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a:t>
            </a:r>
            <a:r>
              <a:rPr lang="en-US" dirty="0"/>
              <a:t> January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2083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endParaRPr lang="en-US" dirty="0"/>
          </a:p>
          <a:p>
            <a:pPr algn="ctr">
              <a:spcBef>
                <a:spcPts val="400"/>
              </a:spcBef>
              <a:defRPr sz="2400" b="1" spc="-1">
                <a:latin typeface="Times New Roman"/>
                <a:ea typeface="Times New Roman"/>
                <a:cs typeface="Times New Roman"/>
                <a:sym typeface="Times New Roman"/>
              </a:defRPr>
            </a:pPr>
            <a:r>
              <a:rPr lang="en-US" dirty="0"/>
              <a:t>Teleconference</a:t>
            </a:r>
            <a:endParaRPr dirty="0"/>
          </a:p>
          <a:p>
            <a:pPr algn="ctr">
              <a:spcBef>
                <a:spcPts val="400"/>
              </a:spcBef>
              <a:defRPr sz="2400" b="1" spc="-1">
                <a:latin typeface="Times New Roman"/>
                <a:ea typeface="Times New Roman"/>
                <a:cs typeface="Times New Roman"/>
                <a:sym typeface="Times New Roman"/>
              </a:defRPr>
            </a:pPr>
            <a:r>
              <a:rPr lang="en-US" dirty="0"/>
              <a:t>January 4, </a:t>
            </a:r>
            <a:r>
              <a:rPr dirty="0"/>
              <a:t>2020</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970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a:t>
            </a:r>
            <a:r>
              <a:rPr lang="en-US" dirty="0"/>
              <a:t>finalize</a:t>
            </a:r>
            <a:r>
              <a:rPr dirty="0"/>
              <a:t> PAR/CSD as authorized by 802 EC for study group</a:t>
            </a:r>
            <a:endParaRPr lang="en-GB" dirty="0"/>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GB" dirty="0"/>
              <a:t>Everyone present can vote</a:t>
            </a:r>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January </a:t>
            </a:r>
            <a:r>
              <a:rPr dirty="0"/>
              <a:t>202</a:t>
            </a:r>
            <a:r>
              <a:rPr lang="en-US" dirty="0"/>
              <a:t>1</a:t>
            </a:r>
            <a:endParaRPr dirty="0"/>
          </a:p>
        </p:txBody>
      </p:sp>
      <p:sp>
        <p:nvSpPr>
          <p:cNvPr id="82" name="CustomShape 2"/>
          <p:cNvSpPr txBox="1"/>
          <p:nvPr/>
        </p:nvSpPr>
        <p:spPr>
          <a:xfrm>
            <a:off x="749808" y="1518715"/>
            <a:ext cx="7707672" cy="568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Monday, 4 January</a:t>
            </a:r>
            <a:r>
              <a:rPr dirty="0"/>
              <a:t>, </a:t>
            </a:r>
            <a:r>
              <a:rPr lang="en-US" dirty="0"/>
              <a:t>10:00 </a:t>
            </a:r>
            <a:r>
              <a:rPr dirty="0"/>
              <a:t>ET</a:t>
            </a:r>
          </a:p>
          <a:p>
            <a:pPr>
              <a:lnSpc>
                <a:spcPct val="81000"/>
              </a:lnSpc>
              <a:spcBef>
                <a:spcPts val="200"/>
              </a:spcBef>
              <a:defRPr sz="2200" spc="-1">
                <a:latin typeface="Arial"/>
                <a:ea typeface="Arial"/>
                <a:cs typeface="Arial"/>
                <a:sym typeface="Arial"/>
              </a:defRPr>
            </a:pPr>
            <a:r>
              <a:rPr lang="en-US" sz="2200" b="1" spc="-1" dirty="0">
                <a:latin typeface="Times New Roman"/>
                <a:cs typeface="Times New Roman"/>
              </a:rPr>
              <a:t>Administrative Discussion Topics</a:t>
            </a:r>
          </a:p>
          <a:p>
            <a:pPr>
              <a:lnSpc>
                <a:spcPct val="81000"/>
              </a:lnSpc>
              <a:spcBef>
                <a:spcPts val="200"/>
              </a:spcBef>
              <a:defRPr sz="2200" spc="-1">
                <a:latin typeface="Arial"/>
                <a:ea typeface="Arial"/>
                <a:cs typeface="Arial"/>
                <a:sym typeface="Arial"/>
              </a:defRPr>
            </a:pPr>
            <a:endParaRPr sz="2200" b="1" spc="-1" dirty="0">
              <a:latin typeface="Times New Roman"/>
              <a:cs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There are 3 sessions in the January Interim for RCM SG.</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Tuesday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Wednesday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Thursday    13:30 ET</a:t>
            </a:r>
            <a:endParaRPr sz="2000" dirty="0"/>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Approval of the new TGs is expected at the end of January.</a:t>
            </a: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There may be comments to be addressed during the Interim, but more likely closer to Jan. 25.</a:t>
            </a:r>
          </a:p>
          <a:p>
            <a:pPr marL="342900" indent="-342900">
              <a:buFont typeface="Arial" panose="020B0604020202020204" pitchFamily="34" charset="0"/>
              <a:buChar char="•"/>
              <a:defRPr sz="1500" spc="-1">
                <a:latin typeface="Arial"/>
                <a:ea typeface="Arial"/>
                <a:cs typeface="Arial"/>
                <a:sym typeface="Arial"/>
              </a:defRPr>
            </a:pPr>
            <a:endParaRPr lang="en-US" sz="2000" b="1" spc="-1" dirty="0">
              <a:latin typeface="Times New Roman"/>
              <a:cs typeface="Times New Roman"/>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Proposing to schedule teleconferences:</a:t>
            </a:r>
          </a:p>
          <a:p>
            <a:pPr marL="692150" lvl="5" indent="-231775">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Friday 22 January at 10amET – Comment resolution, if needed</a:t>
            </a:r>
          </a:p>
          <a:p>
            <a:pPr marL="692150" lvl="5" indent="-231775">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Monday 1 February at 10am ET – Technical submissions</a:t>
            </a:r>
          </a:p>
          <a:p>
            <a:pPr marL="692150" lvl="5" indent="-231775">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Monday 15 February at 10:00am ET – Technical submissions</a:t>
            </a:r>
          </a:p>
          <a:p>
            <a:pPr marL="692150" lvl="5" indent="-231775">
              <a:buFont typeface="Arial" panose="020B0604020202020204" pitchFamily="34" charset="0"/>
              <a:buChar char="•"/>
              <a:defRPr sz="1500" spc="-1">
                <a:latin typeface="Arial"/>
                <a:ea typeface="Arial"/>
                <a:cs typeface="Arial"/>
                <a:sym typeface="Arial"/>
              </a:defRPr>
            </a:pPr>
            <a:r>
              <a:rPr lang="en-US" sz="2000" b="1" spc="-1" dirty="0">
                <a:latin typeface="Times New Roman"/>
                <a:cs typeface="Times New Roman"/>
              </a:rPr>
              <a:t>Monday 1 March at 20:00am ET – Planning for Plenary </a:t>
            </a:r>
          </a:p>
          <a:p>
            <a:pPr marL="342900" indent="-342900">
              <a:buFont typeface="Arial" panose="020B0604020202020204" pitchFamily="34" charset="0"/>
              <a:buChar char="•"/>
              <a:defRPr sz="1500" spc="-1">
                <a:latin typeface="Arial"/>
                <a:ea typeface="Arial"/>
                <a:cs typeface="Arial"/>
                <a:sym typeface="Arial"/>
              </a:defRPr>
            </a:pPr>
            <a:endParaRPr lang="en-US" sz="2000" b="1" spc="-1" dirty="0">
              <a:latin typeface="Times New Roman"/>
              <a:cs typeface="Times New Roman"/>
            </a:endParaRPr>
          </a:p>
          <a:p>
            <a:pPr marL="342900" indent="-342900">
              <a:buFont typeface="Arial" panose="020B0604020202020204" pitchFamily="34" charset="0"/>
              <a:buChar char="•"/>
              <a:defRPr sz="1500" spc="-1">
                <a:latin typeface="Arial"/>
                <a:ea typeface="Arial"/>
                <a:cs typeface="Arial"/>
                <a:sym typeface="Arial"/>
              </a:defRPr>
            </a:pPr>
            <a:endParaRPr sz="2000" dirty="0"/>
          </a:p>
          <a:p>
            <a:pPr>
              <a:defRPr sz="1500" spc="-1">
                <a:latin typeface="Arial"/>
                <a:ea typeface="Arial"/>
                <a:cs typeface="Arial"/>
                <a:sym typeface="Arial"/>
              </a:defRPr>
            </a:pPr>
            <a:endParaRPr dirty="0"/>
          </a:p>
        </p:txBody>
      </p:sp>
      <p:sp>
        <p:nvSpPr>
          <p:cNvPr id="2" name="Rectangle 1">
            <a:extLst>
              <a:ext uri="{FF2B5EF4-FFF2-40B4-BE49-F238E27FC236}">
                <a16:creationId xmlns:a16="http://schemas.microsoft.com/office/drawing/2014/main" id="{DB4C059A-6C86-854D-BD96-8D8FDF516BF4}"/>
              </a:ext>
            </a:extLst>
          </p:cNvPr>
          <p:cNvSpPr/>
          <p:nvPr/>
        </p:nvSpPr>
        <p:spPr>
          <a:xfrm>
            <a:off x="4447607" y="3244334"/>
            <a:ext cx="248786" cy="369332"/>
          </a:xfrm>
          <a:prstGeom prst="rect">
            <a:avLst/>
          </a:prstGeom>
        </p:spPr>
        <p:txBody>
          <a:bodyPr wrap="none">
            <a:spAutoFit/>
          </a:bodyPr>
          <a:lstStyle/>
          <a:p>
            <a:r>
              <a:rPr lang="en-US" dirty="0"/>
              <a:t> </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4765</TotalTime>
  <Words>1094</Words>
  <Application>Microsoft Macintosh PowerPoint</Application>
  <PresentationFormat>On-screen Show (4:3)</PresentationFormat>
  <Paragraphs>118</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Intel Clear</vt:lpstr>
      <vt:lpstr>Arial</vt:lpstr>
      <vt:lpstr>Calibri</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31</cp:revision>
  <dcterms:modified xsi:type="dcterms:W3CDTF">2021-01-01T18:52:45Z</dcterms:modified>
</cp:coreProperties>
</file>