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1" d="100"/>
          <a:sy n="71" d="100"/>
        </p:scale>
        <p:origin x="67" y="2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56"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be an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radio/link non-AP MLD </a:t>
            </a:r>
          </a:p>
          <a:p>
            <a:pPr lvl="1">
              <a:buFont typeface="Arial" panose="020B0604020202020204" pitchFamily="34" charset="0"/>
              <a:buChar char="•"/>
            </a:pPr>
            <a:r>
              <a:rPr lang="en-US" dirty="0"/>
              <a:t>Note: nothing additional needed compared to mandatory basic MLO framework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one each EHT AP link independently to the transmit/reception status on the other affiliated EHT APs links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one pair of links among all the affiliated EHT APs possible pairs of links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all these APs shall be part of the same AP MLD</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MLO basic framework support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a:t>
            </a:r>
          </a:p>
          <a:p>
            <a:pPr marL="1200150" lvl="2" indent="-342900">
              <a:buFont typeface="Arial" panose="020B0604020202020204" pitchFamily="34" charset="0"/>
              <a:buChar char="•"/>
            </a:pPr>
            <a:r>
              <a:rPr lang="en-US" dirty="0"/>
              <a:t>Note: TSF alignment rules on AP MLD side TBD</a:t>
            </a:r>
          </a:p>
          <a:p>
            <a:pPr marL="1200150" lvl="2" indent="-342900">
              <a:buFont typeface="Arial" panose="020B0604020202020204" pitchFamily="34" charset="0"/>
              <a:buChar char="•"/>
            </a:pPr>
            <a:r>
              <a:rPr lang="en-US" dirty="0"/>
              <a:t>Note: Single radio single band capable STA and AP TBD</a:t>
            </a:r>
          </a:p>
          <a:p>
            <a:pPr marL="1200150" lvl="2" indent="-342900">
              <a:buFont typeface="Arial" panose="020B0604020202020204" pitchFamily="34" charset="0"/>
              <a:buChar char="•"/>
            </a:pPr>
            <a:r>
              <a:rPr lang="en-US" dirty="0"/>
              <a:t>Note: TID-mapping and other link operations (enable/disable/add/remove) are TBD</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39668</TotalTime>
  <Words>1317</Words>
  <Application>Microsoft Office PowerPoint</Application>
  <PresentationFormat>Widescreen</PresentationFormat>
  <Paragraphs>134</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467</cp:revision>
  <cp:lastPrinted>1601-01-01T00:00:00Z</cp:lastPrinted>
  <dcterms:created xsi:type="dcterms:W3CDTF">2019-10-14T21:51:06Z</dcterms:created>
  <dcterms:modified xsi:type="dcterms:W3CDTF">2020-10-09T15:01:18Z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