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handoutMasterIdLst>
    <p:handoutMasterId r:id="rId14"/>
  </p:handoutMasterIdLst>
  <p:sldIdLst>
    <p:sldId id="331" r:id="rId2"/>
    <p:sldId id="1007" r:id="rId3"/>
    <p:sldId id="1019" r:id="rId4"/>
    <p:sldId id="1008" r:id="rId5"/>
    <p:sldId id="1010" r:id="rId6"/>
    <p:sldId id="1017" r:id="rId7"/>
    <p:sldId id="1023" r:id="rId8"/>
    <p:sldId id="1015" r:id="rId9"/>
    <p:sldId id="1022" r:id="rId10"/>
    <p:sldId id="1020" r:id="rId11"/>
    <p:sldId id="1021" r:id="rId12"/>
  </p:sldIdLst>
  <p:sldSz cx="9144000" cy="6858000" type="screen4x3"/>
  <p:notesSz cx="6794500" cy="9931400"/>
  <p:defaultTex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12">
          <p15:clr>
            <a:srgbClr val="A4A3A4"/>
          </p15:clr>
        </p15:guide>
        <p15:guide id="2" pos="282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lein, Arik" initials="Arik" lastIdx="16" clrIdx="0">
    <p:extLst>
      <p:ext uri="{19B8F6BF-5375-455C-9EA6-DF929625EA0E}">
        <p15:presenceInfo xmlns:p15="http://schemas.microsoft.com/office/powerpoint/2012/main" userId="Klein, Arik" providerId="None"/>
      </p:ext>
    </p:extLst>
  </p:cmAuthor>
  <p:cmAuthor id="2" name="Huang, Po-kai" initials="HP" lastIdx="15" clrIdx="1">
    <p:extLst>
      <p:ext uri="{19B8F6BF-5375-455C-9EA6-DF929625EA0E}">
        <p15:presenceInfo xmlns:p15="http://schemas.microsoft.com/office/powerpoint/2012/main" userId="S-1-5-21-725345543-602162358-527237240-247123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339AA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8B7E7A-3905-4695-B6CC-725D550B17EF}" v="3" dt="2020-11-20T00:14:02.1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29" autoAdjust="0"/>
    <p:restoredTop sz="93372" autoAdjust="0"/>
  </p:normalViewPr>
  <p:slideViewPr>
    <p:cSldViewPr>
      <p:cViewPr varScale="1">
        <p:scale>
          <a:sx n="62" d="100"/>
          <a:sy n="62" d="100"/>
        </p:scale>
        <p:origin x="1572" y="52"/>
      </p:cViewPr>
      <p:guideLst>
        <p:guide orient="horz" pos="2160"/>
        <p:guide pos="2880"/>
      </p:guideLst>
    </p:cSldViewPr>
  </p:slideViewPr>
  <p:outlineViewPr>
    <p:cViewPr>
      <p:scale>
        <a:sx n="50" d="100"/>
        <a:sy n="50" d="100"/>
      </p:scale>
      <p:origin x="0" y="0"/>
    </p:cViewPr>
  </p:outlineViewPr>
  <p:notesTextViewPr>
    <p:cViewPr>
      <p:scale>
        <a:sx n="3" d="2"/>
        <a:sy n="3" d="2"/>
      </p:scale>
      <p:origin x="0" y="-28"/>
    </p:cViewPr>
  </p:notesTextViewPr>
  <p:sorterViewPr>
    <p:cViewPr>
      <p:scale>
        <a:sx n="100" d="100"/>
        <a:sy n="100" d="100"/>
      </p:scale>
      <p:origin x="0" y="0"/>
    </p:cViewPr>
  </p:sorterViewPr>
  <p:notesViewPr>
    <p:cSldViewPr>
      <p:cViewPr>
        <p:scale>
          <a:sx n="100" d="100"/>
          <a:sy n="100" d="100"/>
        </p:scale>
        <p:origin x="-3426" y="-72"/>
      </p:cViewPr>
      <p:guideLst>
        <p:guide orient="horz" pos="2312"/>
        <p:guide pos="28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uang, Po-kai" userId="be743c7d-0ad3-4a01-a6bb-e19e76bd5877" providerId="ADAL" clId="{728B7E7A-3905-4695-B6CC-725D550B17EF}"/>
    <pc:docChg chg="modSld modMainMaster">
      <pc:chgData name="Huang, Po-kai" userId="be743c7d-0ad3-4a01-a6bb-e19e76bd5877" providerId="ADAL" clId="{728B7E7A-3905-4695-B6CC-725D550B17EF}" dt="2020-11-20T00:45:30.983" v="52" actId="20577"/>
      <pc:docMkLst>
        <pc:docMk/>
      </pc:docMkLst>
      <pc:sldChg chg="modSp">
        <pc:chgData name="Huang, Po-kai" userId="be743c7d-0ad3-4a01-a6bb-e19e76bd5877" providerId="ADAL" clId="{728B7E7A-3905-4695-B6CC-725D550B17EF}" dt="2020-11-20T00:20:31.452" v="50" actId="20577"/>
        <pc:sldMkLst>
          <pc:docMk/>
          <pc:sldMk cId="401357592" sldId="1022"/>
        </pc:sldMkLst>
        <pc:spChg chg="mod">
          <ac:chgData name="Huang, Po-kai" userId="be743c7d-0ad3-4a01-a6bb-e19e76bd5877" providerId="ADAL" clId="{728B7E7A-3905-4695-B6CC-725D550B17EF}" dt="2020-11-20T00:20:31.452" v="50" actId="20577"/>
          <ac:spMkLst>
            <pc:docMk/>
            <pc:sldMk cId="401357592" sldId="1022"/>
            <ac:spMk id="3" creationId="{FF14FB21-F75A-4E08-BC58-D4AF6043C96E}"/>
          </ac:spMkLst>
        </pc:spChg>
      </pc:sldChg>
      <pc:sldMasterChg chg="modSp">
        <pc:chgData name="Huang, Po-kai" userId="be743c7d-0ad3-4a01-a6bb-e19e76bd5877" providerId="ADAL" clId="{728B7E7A-3905-4695-B6CC-725D550B17EF}" dt="2020-11-20T00:45:30.983" v="52" actId="20577"/>
        <pc:sldMasterMkLst>
          <pc:docMk/>
          <pc:sldMasterMk cId="0" sldId="2147483648"/>
        </pc:sldMasterMkLst>
        <pc:spChg chg="mod">
          <ac:chgData name="Huang, Po-kai" userId="be743c7d-0ad3-4a01-a6bb-e19e76bd5877" providerId="ADAL" clId="{728B7E7A-3905-4695-B6CC-725D550B17EF}" dt="2020-11-20T00:45:30.983" v="52" actId="20577"/>
          <ac:spMkLst>
            <pc:docMk/>
            <pc:sldMasterMk cId="0" sldId="2147483648"/>
            <ac:spMk id="1031" creationId="{F47EBAF5-52AC-49CF-A3FD-31E596F2D8C6}"/>
          </ac:spMkLst>
        </pc:spChg>
      </pc:sldMasterChg>
    </pc:docChg>
  </pc:docChgLst>
  <pc:docChgLst>
    <pc:chgData name="Huang, Po-kai" userId="be743c7d-0ad3-4a01-a6bb-e19e76bd5877" providerId="ADAL" clId="{4203A458-B977-4D59-8D82-B84194C3832C}"/>
    <pc:docChg chg="modSld modMainMaster">
      <pc:chgData name="Huang, Po-kai" userId="be743c7d-0ad3-4a01-a6bb-e19e76bd5877" providerId="ADAL" clId="{4203A458-B977-4D59-8D82-B84194C3832C}" dt="2020-11-19T23:11:37.292" v="11" actId="20577"/>
      <pc:docMkLst>
        <pc:docMk/>
      </pc:docMkLst>
      <pc:sldChg chg="modSp">
        <pc:chgData name="Huang, Po-kai" userId="be743c7d-0ad3-4a01-a6bb-e19e76bd5877" providerId="ADAL" clId="{4203A458-B977-4D59-8D82-B84194C3832C}" dt="2020-11-19T23:11:37.292" v="11" actId="20577"/>
        <pc:sldMkLst>
          <pc:docMk/>
          <pc:sldMk cId="401357592" sldId="1022"/>
        </pc:sldMkLst>
        <pc:spChg chg="mod">
          <ac:chgData name="Huang, Po-kai" userId="be743c7d-0ad3-4a01-a6bb-e19e76bd5877" providerId="ADAL" clId="{4203A458-B977-4D59-8D82-B84194C3832C}" dt="2020-11-19T23:11:37.292" v="11" actId="20577"/>
          <ac:spMkLst>
            <pc:docMk/>
            <pc:sldMk cId="401357592" sldId="1022"/>
            <ac:spMk id="3" creationId="{FF14FB21-F75A-4E08-BC58-D4AF6043C96E}"/>
          </ac:spMkLst>
        </pc:spChg>
      </pc:sldChg>
      <pc:sldMasterChg chg="modSp">
        <pc:chgData name="Huang, Po-kai" userId="be743c7d-0ad3-4a01-a6bb-e19e76bd5877" providerId="ADAL" clId="{4203A458-B977-4D59-8D82-B84194C3832C}" dt="2020-11-19T23:11:17.731" v="1" actId="20577"/>
        <pc:sldMasterMkLst>
          <pc:docMk/>
          <pc:sldMasterMk cId="0" sldId="2147483648"/>
        </pc:sldMasterMkLst>
        <pc:spChg chg="mod">
          <ac:chgData name="Huang, Po-kai" userId="be743c7d-0ad3-4a01-a6bb-e19e76bd5877" providerId="ADAL" clId="{4203A458-B977-4D59-8D82-B84194C3832C}" dt="2020-11-19T23:11:17.731" v="1" actId="20577"/>
          <ac:spMkLst>
            <pc:docMk/>
            <pc:sldMasterMk cId="0" sldId="2147483648"/>
            <ac:spMk id="1031" creationId="{F47EBAF5-52AC-49CF-A3FD-31E596F2D8C6}"/>
          </ac:spMkLst>
        </pc:spChg>
      </pc:sldMasterChg>
    </pc:docChg>
  </pc:docChgLst>
  <pc:docChgLst>
    <pc:chgData name="Huang, Po-kai" userId="be743c7d-0ad3-4a01-a6bb-e19e76bd5877" providerId="ADAL" clId="{2BB167FC-B2CA-4B96-A540-5CB25EECB15A}"/>
    <pc:docChg chg="modSld modMainMaster">
      <pc:chgData name="Huang, Po-kai" userId="be743c7d-0ad3-4a01-a6bb-e19e76bd5877" providerId="ADAL" clId="{2BB167FC-B2CA-4B96-A540-5CB25EECB15A}" dt="2020-11-19T17:40:56.114" v="7" actId="20577"/>
      <pc:docMkLst>
        <pc:docMk/>
      </pc:docMkLst>
      <pc:sldChg chg="modSp">
        <pc:chgData name="Huang, Po-kai" userId="be743c7d-0ad3-4a01-a6bb-e19e76bd5877" providerId="ADAL" clId="{2BB167FC-B2CA-4B96-A540-5CB25EECB15A}" dt="2020-11-19T17:40:35.058" v="5" actId="20577"/>
        <pc:sldMkLst>
          <pc:docMk/>
          <pc:sldMk cId="401357592" sldId="1022"/>
        </pc:sldMkLst>
        <pc:spChg chg="mod">
          <ac:chgData name="Huang, Po-kai" userId="be743c7d-0ad3-4a01-a6bb-e19e76bd5877" providerId="ADAL" clId="{2BB167FC-B2CA-4B96-A540-5CB25EECB15A}" dt="2020-11-19T17:40:35.058" v="5" actId="20577"/>
          <ac:spMkLst>
            <pc:docMk/>
            <pc:sldMk cId="401357592" sldId="1022"/>
            <ac:spMk id="3" creationId="{FF14FB21-F75A-4E08-BC58-D4AF6043C96E}"/>
          </ac:spMkLst>
        </pc:spChg>
      </pc:sldChg>
      <pc:sldMasterChg chg="modSp">
        <pc:chgData name="Huang, Po-kai" userId="be743c7d-0ad3-4a01-a6bb-e19e76bd5877" providerId="ADAL" clId="{2BB167FC-B2CA-4B96-A540-5CB25EECB15A}" dt="2020-11-19T17:40:56.114" v="7" actId="20577"/>
        <pc:sldMasterMkLst>
          <pc:docMk/>
          <pc:sldMasterMk cId="0" sldId="2147483648"/>
        </pc:sldMasterMkLst>
        <pc:spChg chg="mod">
          <ac:chgData name="Huang, Po-kai" userId="be743c7d-0ad3-4a01-a6bb-e19e76bd5877" providerId="ADAL" clId="{2BB167FC-B2CA-4B96-A540-5CB25EECB15A}" dt="2020-11-19T17:40:56.114" v="7" actId="20577"/>
          <ac:spMkLst>
            <pc:docMk/>
            <pc:sldMasterMk cId="0" sldId="2147483648"/>
            <ac:spMk id="1031" creationId="{F47EBAF5-52AC-49CF-A3FD-31E596F2D8C6}"/>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355FA4C3-EA6F-4DEC-9A5B-DA9F4B2DCCDA}"/>
              </a:ext>
            </a:extLst>
          </p:cNvPr>
          <p:cNvSpPr>
            <a:spLocks noGrp="1" noChangeArrowheads="1"/>
          </p:cNvSpPr>
          <p:nvPr>
            <p:ph type="hdr" sz="quarter"/>
          </p:nvPr>
        </p:nvSpPr>
        <p:spPr bwMode="auto">
          <a:xfrm>
            <a:off x="3286125" y="206375"/>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802.11-12/0866r0</a:t>
            </a:r>
          </a:p>
        </p:txBody>
      </p:sp>
      <p:sp>
        <p:nvSpPr>
          <p:cNvPr id="3075" name="Rectangle 3">
            <a:extLst>
              <a:ext uri="{FF2B5EF4-FFF2-40B4-BE49-F238E27FC236}">
                <a16:creationId xmlns:a16="http://schemas.microsoft.com/office/drawing/2014/main" id="{C3847927-4241-4395-85F2-4DA1D4673C1D}"/>
              </a:ext>
            </a:extLst>
          </p:cNvPr>
          <p:cNvSpPr>
            <a:spLocks noGrp="1" noChangeArrowheads="1"/>
          </p:cNvSpPr>
          <p:nvPr>
            <p:ph type="dt" sz="quarter" idx="1"/>
          </p:nvPr>
        </p:nvSpPr>
        <p:spPr bwMode="auto">
          <a:xfrm>
            <a:off x="682625" y="206375"/>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3076" name="Rectangle 4">
            <a:extLst>
              <a:ext uri="{FF2B5EF4-FFF2-40B4-BE49-F238E27FC236}">
                <a16:creationId xmlns:a16="http://schemas.microsoft.com/office/drawing/2014/main" id="{0835B85C-0C92-4AAB-B5CD-5874F0F84968}"/>
              </a:ext>
            </a:extLst>
          </p:cNvPr>
          <p:cNvSpPr>
            <a:spLocks noGrp="1" noChangeArrowheads="1"/>
          </p:cNvSpPr>
          <p:nvPr>
            <p:ph type="ftr" sz="quarter" idx="2"/>
          </p:nvPr>
        </p:nvSpPr>
        <p:spPr bwMode="auto">
          <a:xfrm>
            <a:off x="3779838" y="9612313"/>
            <a:ext cx="24098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t>Clint Chaplin, Chair (Samsung)</a:t>
            </a:r>
          </a:p>
        </p:txBody>
      </p:sp>
      <p:sp>
        <p:nvSpPr>
          <p:cNvPr id="3077" name="Rectangle 5">
            <a:extLst>
              <a:ext uri="{FF2B5EF4-FFF2-40B4-BE49-F238E27FC236}">
                <a16:creationId xmlns:a16="http://schemas.microsoft.com/office/drawing/2014/main" id="{216F8561-CC11-4763-86D6-E7ED36EFF48D}"/>
              </a:ext>
            </a:extLst>
          </p:cNvPr>
          <p:cNvSpPr>
            <a:spLocks noGrp="1" noChangeArrowheads="1"/>
          </p:cNvSpPr>
          <p:nvPr>
            <p:ph type="sldNum" sz="quarter" idx="3"/>
          </p:nvPr>
        </p:nvSpPr>
        <p:spPr bwMode="auto">
          <a:xfrm>
            <a:off x="3067050" y="9612313"/>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GB" altLang="en-US"/>
              <a:t>Page </a:t>
            </a:r>
            <a:fld id="{A7A4710E-391E-40EE-B9A8-9D33E6E92389}" type="slidenum">
              <a:rPr lang="en-GB" altLang="en-US"/>
              <a:pPr>
                <a:defRPr/>
              </a:pPr>
              <a:t>‹#›</a:t>
            </a:fld>
            <a:endParaRPr lang="en-GB" altLang="en-US"/>
          </a:p>
        </p:txBody>
      </p:sp>
      <p:sp>
        <p:nvSpPr>
          <p:cNvPr id="14342" name="Line 6">
            <a:extLst>
              <a:ext uri="{FF2B5EF4-FFF2-40B4-BE49-F238E27FC236}">
                <a16:creationId xmlns:a16="http://schemas.microsoft.com/office/drawing/2014/main" id="{5F56412F-514B-4C5E-8C72-CCE02BB37E88}"/>
              </a:ext>
            </a:extLst>
          </p:cNvPr>
          <p:cNvSpPr>
            <a:spLocks noChangeShapeType="1"/>
          </p:cNvSpPr>
          <p:nvPr/>
        </p:nvSpPr>
        <p:spPr bwMode="auto">
          <a:xfrm>
            <a:off x="681038" y="415925"/>
            <a:ext cx="54324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511" name="Rectangle 7">
            <a:extLst>
              <a:ext uri="{FF2B5EF4-FFF2-40B4-BE49-F238E27FC236}">
                <a16:creationId xmlns:a16="http://schemas.microsoft.com/office/drawing/2014/main" id="{EE46596A-ED38-406F-B588-A1AE73AFE630}"/>
              </a:ext>
            </a:extLst>
          </p:cNvPr>
          <p:cNvSpPr>
            <a:spLocks noChangeArrowheads="1"/>
          </p:cNvSpPr>
          <p:nvPr/>
        </p:nvSpPr>
        <p:spPr bwMode="auto">
          <a:xfrm>
            <a:off x="681038" y="96123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4344" name="Line 8">
            <a:extLst>
              <a:ext uri="{FF2B5EF4-FFF2-40B4-BE49-F238E27FC236}">
                <a16:creationId xmlns:a16="http://schemas.microsoft.com/office/drawing/2014/main" id="{BD52F7B8-7212-4565-994E-D2E4DC0E1C8C}"/>
              </a:ext>
            </a:extLst>
          </p:cNvPr>
          <p:cNvSpPr>
            <a:spLocks noChangeShapeType="1"/>
          </p:cNvSpPr>
          <p:nvPr/>
        </p:nvSpPr>
        <p:spPr bwMode="auto">
          <a:xfrm>
            <a:off x="681038" y="9599613"/>
            <a:ext cx="55832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71394720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A165344A-BCBA-4503-B758-E91B70190134}"/>
              </a:ext>
            </a:extLst>
          </p:cNvPr>
          <p:cNvSpPr>
            <a:spLocks noGrp="1" noChangeArrowheads="1"/>
          </p:cNvSpPr>
          <p:nvPr>
            <p:ph type="hdr" sz="quarter"/>
          </p:nvPr>
        </p:nvSpPr>
        <p:spPr bwMode="auto">
          <a:xfrm>
            <a:off x="3328988" y="120650"/>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802.11-12/0866r0</a:t>
            </a:r>
          </a:p>
        </p:txBody>
      </p:sp>
      <p:sp>
        <p:nvSpPr>
          <p:cNvPr id="2051" name="Rectangle 3">
            <a:extLst>
              <a:ext uri="{FF2B5EF4-FFF2-40B4-BE49-F238E27FC236}">
                <a16:creationId xmlns:a16="http://schemas.microsoft.com/office/drawing/2014/main" id="{92CFA2B8-A839-4F7B-A8F9-45D426ADBADE}"/>
              </a:ext>
            </a:extLst>
          </p:cNvPr>
          <p:cNvSpPr>
            <a:spLocks noGrp="1" noChangeArrowheads="1"/>
          </p:cNvSpPr>
          <p:nvPr>
            <p:ph type="dt" idx="1"/>
          </p:nvPr>
        </p:nvSpPr>
        <p:spPr bwMode="auto">
          <a:xfrm>
            <a:off x="641350" y="120650"/>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13316" name="Rectangle 4">
            <a:extLst>
              <a:ext uri="{FF2B5EF4-FFF2-40B4-BE49-F238E27FC236}">
                <a16:creationId xmlns:a16="http://schemas.microsoft.com/office/drawing/2014/main" id="{E12586DF-74E9-42FA-92D8-CB004E81097A}"/>
              </a:ext>
            </a:extLst>
          </p:cNvPr>
          <p:cNvSpPr>
            <a:spLocks noGrp="1" noRot="1" noChangeAspect="1" noChangeArrowheads="1" noTextEdit="1"/>
          </p:cNvSpPr>
          <p:nvPr>
            <p:ph type="sldImg" idx="2"/>
          </p:nvPr>
        </p:nvSpPr>
        <p:spPr bwMode="auto">
          <a:xfrm>
            <a:off x="923925" y="750888"/>
            <a:ext cx="4948238" cy="3711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a16="http://schemas.microsoft.com/office/drawing/2014/main" id="{C5E92402-188A-4BA7-8E2B-60EBEB15FFE6}"/>
              </a:ext>
            </a:extLst>
          </p:cNvPr>
          <p:cNvSpPr>
            <a:spLocks noGrp="1" noChangeArrowheads="1"/>
          </p:cNvSpPr>
          <p:nvPr>
            <p:ph type="body" sz="quarter" idx="3"/>
          </p:nvPr>
        </p:nvSpPr>
        <p:spPr bwMode="auto">
          <a:xfrm>
            <a:off x="904875" y="4716463"/>
            <a:ext cx="4984750" cy="4471987"/>
          </a:xfrm>
          <a:prstGeom prst="rect">
            <a:avLst/>
          </a:prstGeom>
          <a:noFill/>
          <a:ln w="9525">
            <a:noFill/>
            <a:miter lim="800000"/>
            <a:headEnd/>
            <a:tailEnd/>
          </a:ln>
          <a:effectLst/>
        </p:spPr>
        <p:txBody>
          <a:bodyPr vert="horz" wrap="square" lIns="93746" tIns="46079" rIns="93746" bIns="4607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a16="http://schemas.microsoft.com/office/drawing/2014/main" id="{E2EF01C8-FB3D-4155-B52F-C120FD4754F2}"/>
              </a:ext>
            </a:extLst>
          </p:cNvPr>
          <p:cNvSpPr>
            <a:spLocks noGrp="1" noChangeArrowheads="1"/>
          </p:cNvSpPr>
          <p:nvPr>
            <p:ph type="ftr" sz="quarter" idx="4"/>
          </p:nvPr>
        </p:nvSpPr>
        <p:spPr bwMode="auto">
          <a:xfrm>
            <a:off x="3286125" y="9615488"/>
            <a:ext cx="286861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3450">
              <a:defRPr/>
            </a:lvl5pPr>
          </a:lstStyle>
          <a:p>
            <a:pPr lvl="4">
              <a:defRPr/>
            </a:pPr>
            <a:r>
              <a:rPr lang="en-GB"/>
              <a:t>Clint Chaplin, Chair (Samsung)</a:t>
            </a:r>
          </a:p>
        </p:txBody>
      </p:sp>
      <p:sp>
        <p:nvSpPr>
          <p:cNvPr id="2055" name="Rectangle 7">
            <a:extLst>
              <a:ext uri="{FF2B5EF4-FFF2-40B4-BE49-F238E27FC236}">
                <a16:creationId xmlns:a16="http://schemas.microsoft.com/office/drawing/2014/main" id="{CBACD2E4-B6D6-47BB-8DEB-DC83A37FBF38}"/>
              </a:ext>
            </a:extLst>
          </p:cNvPr>
          <p:cNvSpPr>
            <a:spLocks noGrp="1" noChangeArrowheads="1"/>
          </p:cNvSpPr>
          <p:nvPr>
            <p:ph type="sldNum" sz="quarter" idx="5"/>
          </p:nvPr>
        </p:nvSpPr>
        <p:spPr bwMode="auto">
          <a:xfrm>
            <a:off x="3146425" y="9615488"/>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ltLang="en-US"/>
              <a:t>Page </a:t>
            </a:r>
            <a:fld id="{6D97498F-4D25-4339-A505-6DFAF1C539A8}" type="slidenum">
              <a:rPr lang="en-GB" altLang="en-US"/>
              <a:pPr>
                <a:defRPr/>
              </a:pPr>
              <a:t>‹#›</a:t>
            </a:fld>
            <a:endParaRPr lang="en-GB" altLang="en-US"/>
          </a:p>
        </p:txBody>
      </p:sp>
      <p:sp>
        <p:nvSpPr>
          <p:cNvPr id="11272" name="Rectangle 8">
            <a:extLst>
              <a:ext uri="{FF2B5EF4-FFF2-40B4-BE49-F238E27FC236}">
                <a16:creationId xmlns:a16="http://schemas.microsoft.com/office/drawing/2014/main" id="{5AB43281-AFEB-4794-91F4-4DEB6BFEFF65}"/>
              </a:ext>
            </a:extLst>
          </p:cNvPr>
          <p:cNvSpPr>
            <a:spLocks noChangeArrowheads="1"/>
          </p:cNvSpPr>
          <p:nvPr/>
        </p:nvSpPr>
        <p:spPr bwMode="auto">
          <a:xfrm>
            <a:off x="709613" y="9615488"/>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3321" name="Line 9">
            <a:extLst>
              <a:ext uri="{FF2B5EF4-FFF2-40B4-BE49-F238E27FC236}">
                <a16:creationId xmlns:a16="http://schemas.microsoft.com/office/drawing/2014/main" id="{86DC4FDC-7731-4889-B2D9-586AD7BC58BF}"/>
              </a:ext>
            </a:extLst>
          </p:cNvPr>
          <p:cNvSpPr>
            <a:spLocks noChangeShapeType="1"/>
          </p:cNvSpPr>
          <p:nvPr/>
        </p:nvSpPr>
        <p:spPr bwMode="auto">
          <a:xfrm>
            <a:off x="709613" y="9613900"/>
            <a:ext cx="537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22" name="Line 10">
            <a:extLst>
              <a:ext uri="{FF2B5EF4-FFF2-40B4-BE49-F238E27FC236}">
                <a16:creationId xmlns:a16="http://schemas.microsoft.com/office/drawing/2014/main" id="{A608F1E5-A3E0-4039-9B0C-798F9ECC1885}"/>
              </a:ext>
            </a:extLst>
          </p:cNvPr>
          <p:cNvSpPr>
            <a:spLocks noChangeShapeType="1"/>
          </p:cNvSpPr>
          <p:nvPr/>
        </p:nvSpPr>
        <p:spPr bwMode="auto">
          <a:xfrm>
            <a:off x="635000" y="317500"/>
            <a:ext cx="55245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84822031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a:extLst>
              <a:ext uri="{FF2B5EF4-FFF2-40B4-BE49-F238E27FC236}">
                <a16:creationId xmlns:a16="http://schemas.microsoft.com/office/drawing/2014/main" id="{F360D31C-0BCD-4994-837B-7A36503701B9}"/>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July 2013</a:t>
            </a:r>
            <a:endParaRPr lang="en-GB" altLang="en-US" sz="1400"/>
          </a:p>
        </p:txBody>
      </p:sp>
      <p:sp>
        <p:nvSpPr>
          <p:cNvPr id="16387" name="Rectangle 2">
            <a:extLst>
              <a:ext uri="{FF2B5EF4-FFF2-40B4-BE49-F238E27FC236}">
                <a16:creationId xmlns:a16="http://schemas.microsoft.com/office/drawing/2014/main" id="{49943552-E89A-4A9E-AAEF-4B47750FB3FA}"/>
              </a:ext>
            </a:extLst>
          </p:cNvPr>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a:t>doc.: IEEE 802.11-12/0866r0</a:t>
            </a:r>
          </a:p>
        </p:txBody>
      </p:sp>
      <p:sp>
        <p:nvSpPr>
          <p:cNvPr id="16388" name="Rectangle 3">
            <a:extLst>
              <a:ext uri="{FF2B5EF4-FFF2-40B4-BE49-F238E27FC236}">
                <a16:creationId xmlns:a16="http://schemas.microsoft.com/office/drawing/2014/main" id="{6389D189-BBDC-4D3B-87C2-07BBB8BCAA06}"/>
              </a:ext>
            </a:extLst>
          </p:cNvPr>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a:t>September 2012</a:t>
            </a:r>
          </a:p>
        </p:txBody>
      </p:sp>
      <p:sp>
        <p:nvSpPr>
          <p:cNvPr id="16389" name="Rectangle 6">
            <a:extLst>
              <a:ext uri="{FF2B5EF4-FFF2-40B4-BE49-F238E27FC236}">
                <a16:creationId xmlns:a16="http://schemas.microsoft.com/office/drawing/2014/main" id="{44F662B7-7009-4912-B6F1-2566616E04FB}"/>
              </a:ext>
            </a:extLst>
          </p:cNvPr>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a:t>Clint Chaplin, Chair (Samsung)</a:t>
            </a:r>
          </a:p>
        </p:txBody>
      </p:sp>
      <p:sp>
        <p:nvSpPr>
          <p:cNvPr id="16390" name="Rectangle 7">
            <a:extLst>
              <a:ext uri="{FF2B5EF4-FFF2-40B4-BE49-F238E27FC236}">
                <a16:creationId xmlns:a16="http://schemas.microsoft.com/office/drawing/2014/main" id="{B391E2D3-A1E1-4C5E-92B9-D1E2EC5F3D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5BBD4055-202F-46DB-9486-BD49C6FC6D52}" type="slidenum">
              <a:rPr lang="en-GB" altLang="en-US" smtClean="0"/>
              <a:pPr>
                <a:spcBef>
                  <a:spcPct val="0"/>
                </a:spcBef>
              </a:pPr>
              <a:t>1</a:t>
            </a:fld>
            <a:endParaRPr lang="en-GB" altLang="en-US"/>
          </a:p>
        </p:txBody>
      </p:sp>
      <p:sp>
        <p:nvSpPr>
          <p:cNvPr id="16391" name="Rectangle 2">
            <a:extLst>
              <a:ext uri="{FF2B5EF4-FFF2-40B4-BE49-F238E27FC236}">
                <a16:creationId xmlns:a16="http://schemas.microsoft.com/office/drawing/2014/main" id="{580814C7-1F51-4760-8C05-47A916B4AC3D}"/>
              </a:ext>
            </a:extLst>
          </p:cNvPr>
          <p:cNvSpPr>
            <a:spLocks noGrp="1" noRot="1" noChangeAspect="1" noChangeArrowheads="1" noTextEdit="1"/>
          </p:cNvSpPr>
          <p:nvPr>
            <p:ph type="sldImg"/>
          </p:nvPr>
        </p:nvSpPr>
        <p:spPr>
          <a:xfrm>
            <a:off x="922338" y="750888"/>
            <a:ext cx="4949825" cy="3711575"/>
          </a:xfrm>
          <a:ln/>
        </p:spPr>
      </p:sp>
      <p:sp>
        <p:nvSpPr>
          <p:cNvPr id="16392" name="Rectangle 3">
            <a:extLst>
              <a:ext uri="{FF2B5EF4-FFF2-40B4-BE49-F238E27FC236}">
                <a16:creationId xmlns:a16="http://schemas.microsoft.com/office/drawing/2014/main" id="{BE9BB772-6625-4649-81F5-E381AB6E63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930291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GB"/>
              <a:t>doc.: IEEE 802.11-12/0866r0</a:t>
            </a:r>
          </a:p>
        </p:txBody>
      </p:sp>
      <p:sp>
        <p:nvSpPr>
          <p:cNvPr id="5" name="Date Placeholder 4"/>
          <p:cNvSpPr>
            <a:spLocks noGrp="1"/>
          </p:cNvSpPr>
          <p:nvPr>
            <p:ph type="dt" idx="1"/>
          </p:nvPr>
        </p:nvSpPr>
        <p:spPr/>
        <p:txBody>
          <a:bodyPr/>
          <a:lstStyle/>
          <a:p>
            <a:pPr>
              <a:defRPr/>
            </a:pPr>
            <a:r>
              <a:rPr lang="en-US" altLang="en-US"/>
              <a:t>July 2013</a:t>
            </a:r>
            <a:endParaRPr lang="en-GB" altLang="en-US"/>
          </a:p>
        </p:txBody>
      </p:sp>
      <p:sp>
        <p:nvSpPr>
          <p:cNvPr id="6" name="Footer Placeholder 5"/>
          <p:cNvSpPr>
            <a:spLocks noGrp="1"/>
          </p:cNvSpPr>
          <p:nvPr>
            <p:ph type="ftr" sz="quarter" idx="4"/>
          </p:nvPr>
        </p:nvSpPr>
        <p:spPr/>
        <p:txBody>
          <a:bodyPr/>
          <a:lstStyle/>
          <a:p>
            <a:pPr lvl="4">
              <a:defRPr/>
            </a:pPr>
            <a:r>
              <a:rPr lang="en-GB"/>
              <a:t>Clint Chaplin, Chair (Samsung)</a:t>
            </a:r>
          </a:p>
        </p:txBody>
      </p:sp>
      <p:sp>
        <p:nvSpPr>
          <p:cNvPr id="7" name="Slide Number Placeholder 6"/>
          <p:cNvSpPr>
            <a:spLocks noGrp="1"/>
          </p:cNvSpPr>
          <p:nvPr>
            <p:ph type="sldNum" sz="quarter" idx="5"/>
          </p:nvPr>
        </p:nvSpPr>
        <p:spPr/>
        <p:txBody>
          <a:bodyPr/>
          <a:lstStyle/>
          <a:p>
            <a:pPr>
              <a:defRPr/>
            </a:pPr>
            <a:r>
              <a:rPr lang="en-GB" altLang="en-US"/>
              <a:t>Page </a:t>
            </a:r>
            <a:fld id="{6D97498F-4D25-4339-A505-6DFAF1C539A8}" type="slidenum">
              <a:rPr lang="en-GB" altLang="en-US" smtClean="0"/>
              <a:pPr>
                <a:defRPr/>
              </a:pPr>
              <a:t>9</a:t>
            </a:fld>
            <a:endParaRPr lang="en-GB" altLang="en-US"/>
          </a:p>
        </p:txBody>
      </p:sp>
    </p:spTree>
    <p:extLst>
      <p:ext uri="{BB962C8B-B14F-4D97-AF65-F5344CB8AC3E}">
        <p14:creationId xmlns:p14="http://schemas.microsoft.com/office/powerpoint/2010/main" val="242068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06CFF25A-AE5D-4878-BC4A-E0F2E0863D11}"/>
              </a:ext>
            </a:extLst>
          </p:cNvPr>
          <p:cNvSpPr>
            <a:spLocks noGrp="1" noChangeArrowheads="1"/>
          </p:cNvSpPr>
          <p:nvPr>
            <p:ph type="dt" sz="half" idx="10"/>
          </p:nvPr>
        </p:nvSpPr>
        <p:spPr>
          <a:xfrm>
            <a:off x="696913" y="332601"/>
            <a:ext cx="929742" cy="276999"/>
          </a:xfrm>
        </p:spPr>
        <p:txBody>
          <a:bodyPr/>
          <a:lstStyle>
            <a:lvl1pPr>
              <a:defRPr/>
            </a:lvl1pPr>
          </a:lstStyle>
          <a:p>
            <a:pPr>
              <a:defRPr/>
            </a:pPr>
            <a:r>
              <a:rPr lang="en-US" altLang="en-US" dirty="0"/>
              <a:t>Aug 2019</a:t>
            </a:r>
            <a:endParaRPr lang="en-GB" altLang="en-US" dirty="0"/>
          </a:p>
        </p:txBody>
      </p:sp>
      <p:sp>
        <p:nvSpPr>
          <p:cNvPr id="5" name="Rectangle 5">
            <a:extLst>
              <a:ext uri="{FF2B5EF4-FFF2-40B4-BE49-F238E27FC236}">
                <a16:creationId xmlns:a16="http://schemas.microsoft.com/office/drawing/2014/main" id="{23CA8882-3F16-471A-B8DB-2643B3170DFB}"/>
              </a:ext>
            </a:extLst>
          </p:cNvPr>
          <p:cNvSpPr>
            <a:spLocks noGrp="1" noChangeArrowheads="1"/>
          </p:cNvSpPr>
          <p:nvPr>
            <p:ph type="ftr" sz="quarter" idx="11"/>
          </p:nvPr>
        </p:nvSpPr>
        <p:spPr>
          <a:xfrm>
            <a:off x="7234271" y="6475413"/>
            <a:ext cx="1309654" cy="184666"/>
          </a:xfrm>
        </p:spPr>
        <p:txBody>
          <a:bodyPr/>
          <a:lstStyle>
            <a:lvl1pPr>
              <a:defRPr/>
            </a:lvl1pPr>
          </a:lstStyle>
          <a:p>
            <a:pPr>
              <a:defRPr/>
            </a:pPr>
            <a:r>
              <a:rPr lang="en-GB" dirty="0"/>
              <a:t>Po-Kai Huang (Intel)</a:t>
            </a:r>
          </a:p>
        </p:txBody>
      </p:sp>
      <p:sp>
        <p:nvSpPr>
          <p:cNvPr id="6" name="Rectangle 6">
            <a:extLst>
              <a:ext uri="{FF2B5EF4-FFF2-40B4-BE49-F238E27FC236}">
                <a16:creationId xmlns:a16="http://schemas.microsoft.com/office/drawing/2014/main" id="{C24A0396-1A4E-4409-96DE-494DDD5FDCED}"/>
              </a:ext>
            </a:extLst>
          </p:cNvPr>
          <p:cNvSpPr>
            <a:spLocks noGrp="1" noChangeArrowheads="1"/>
          </p:cNvSpPr>
          <p:nvPr>
            <p:ph type="sldNum" sz="quarter" idx="12"/>
          </p:nvPr>
        </p:nvSpPr>
        <p:spPr/>
        <p:txBody>
          <a:bodyPr/>
          <a:lstStyle>
            <a:lvl1pPr>
              <a:defRPr/>
            </a:lvl1pPr>
          </a:lstStyle>
          <a:p>
            <a:pPr>
              <a:defRPr/>
            </a:pPr>
            <a:r>
              <a:rPr lang="en-GB" altLang="en-US"/>
              <a:t>Slide </a:t>
            </a:r>
            <a:fld id="{54724FB4-94AE-4750-B841-108DEBC86DEF}" type="slidenum">
              <a:rPr lang="en-GB" altLang="en-US"/>
              <a:pPr>
                <a:defRPr/>
              </a:pPr>
              <a:t>‹#›</a:t>
            </a:fld>
            <a:endParaRPr lang="en-GB" altLang="en-US"/>
          </a:p>
        </p:txBody>
      </p:sp>
    </p:spTree>
    <p:extLst>
      <p:ext uri="{BB962C8B-B14F-4D97-AF65-F5344CB8AC3E}">
        <p14:creationId xmlns:p14="http://schemas.microsoft.com/office/powerpoint/2010/main" val="605707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F62F9BB0-1D78-4E92-8AB5-CCA6C81C81B4}"/>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5" name="Rectangle 5">
            <a:extLst>
              <a:ext uri="{FF2B5EF4-FFF2-40B4-BE49-F238E27FC236}">
                <a16:creationId xmlns:a16="http://schemas.microsoft.com/office/drawing/2014/main" id="{45E53EAD-1C78-4110-B6B7-5E5CDC6B7911}"/>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6" name="Rectangle 6">
            <a:extLst>
              <a:ext uri="{FF2B5EF4-FFF2-40B4-BE49-F238E27FC236}">
                <a16:creationId xmlns:a16="http://schemas.microsoft.com/office/drawing/2014/main" id="{93A629FD-4ED0-4725-8B45-82D2B3BFEFFF}"/>
              </a:ext>
            </a:extLst>
          </p:cNvPr>
          <p:cNvSpPr>
            <a:spLocks noGrp="1" noChangeArrowheads="1"/>
          </p:cNvSpPr>
          <p:nvPr>
            <p:ph type="sldNum" sz="quarter" idx="12"/>
          </p:nvPr>
        </p:nvSpPr>
        <p:spPr/>
        <p:txBody>
          <a:bodyPr/>
          <a:lstStyle>
            <a:lvl1pPr>
              <a:defRPr/>
            </a:lvl1pPr>
          </a:lstStyle>
          <a:p>
            <a:pPr>
              <a:defRPr/>
            </a:pPr>
            <a:r>
              <a:rPr lang="en-GB" altLang="en-US"/>
              <a:t>Slide </a:t>
            </a:r>
            <a:fld id="{B64CBFA8-9A69-4D2E-AFF7-F3FA7A729FDE}" type="slidenum">
              <a:rPr lang="en-GB" altLang="en-US"/>
              <a:pPr>
                <a:defRPr/>
              </a:pPr>
              <a:t>‹#›</a:t>
            </a:fld>
            <a:endParaRPr lang="en-GB" altLang="en-US"/>
          </a:p>
        </p:txBody>
      </p:sp>
    </p:spTree>
    <p:extLst>
      <p:ext uri="{BB962C8B-B14F-4D97-AF65-F5344CB8AC3E}">
        <p14:creationId xmlns:p14="http://schemas.microsoft.com/office/powerpoint/2010/main" val="1658620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ADC25286-F119-41CC-B936-A99D615BEBF4}"/>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5" name="Rectangle 5">
            <a:extLst>
              <a:ext uri="{FF2B5EF4-FFF2-40B4-BE49-F238E27FC236}">
                <a16:creationId xmlns:a16="http://schemas.microsoft.com/office/drawing/2014/main" id="{10AE9D73-7428-4ADB-9D8D-FB2ECC5BA0E8}"/>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6" name="Rectangle 6">
            <a:extLst>
              <a:ext uri="{FF2B5EF4-FFF2-40B4-BE49-F238E27FC236}">
                <a16:creationId xmlns:a16="http://schemas.microsoft.com/office/drawing/2014/main" id="{BFE0F447-7DAF-4F40-945E-510B714F88B1}"/>
              </a:ext>
            </a:extLst>
          </p:cNvPr>
          <p:cNvSpPr>
            <a:spLocks noGrp="1" noChangeArrowheads="1"/>
          </p:cNvSpPr>
          <p:nvPr>
            <p:ph type="sldNum" sz="quarter" idx="12"/>
          </p:nvPr>
        </p:nvSpPr>
        <p:spPr/>
        <p:txBody>
          <a:bodyPr/>
          <a:lstStyle>
            <a:lvl1pPr>
              <a:defRPr/>
            </a:lvl1pPr>
          </a:lstStyle>
          <a:p>
            <a:pPr>
              <a:defRPr/>
            </a:pPr>
            <a:r>
              <a:rPr lang="en-GB" altLang="en-US"/>
              <a:t>Slide </a:t>
            </a:r>
            <a:fld id="{39830A6D-8C9E-4B26-958C-BFDE032B0093}" type="slidenum">
              <a:rPr lang="en-GB" altLang="en-US"/>
              <a:pPr>
                <a:defRPr/>
              </a:pPr>
              <a:t>‹#›</a:t>
            </a:fld>
            <a:endParaRPr lang="en-GB" altLang="en-US"/>
          </a:p>
        </p:txBody>
      </p:sp>
    </p:spTree>
    <p:extLst>
      <p:ext uri="{BB962C8B-B14F-4D97-AF65-F5344CB8AC3E}">
        <p14:creationId xmlns:p14="http://schemas.microsoft.com/office/powerpoint/2010/main" val="738835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16795" y="1931779"/>
            <a:ext cx="8572500" cy="1375761"/>
          </a:xfrm>
        </p:spPr>
        <p:txBody>
          <a:bodyPr/>
          <a:lstStyle>
            <a:lvl1pPr>
              <a:defRPr/>
            </a:lvl1pPr>
            <a:lvl2pPr>
              <a:defRPr/>
            </a:lvl2pPr>
            <a:lvl3pPr>
              <a:defRPr/>
            </a:lvl3pPr>
            <a:lvl4pPr>
              <a:defRPr lang="en-US" sz="1600" kern="1200" baseline="0" dirty="0">
                <a:solidFill>
                  <a:prstClr val="black">
                    <a:lumMod val="75000"/>
                    <a:lumOff val="25000"/>
                  </a:prstClr>
                </a:solidFill>
                <a:latin typeface="Qualcomm Office Regular" pitchFamily="34" charset="0"/>
                <a:ea typeface="+mn-ea"/>
                <a:cs typeface="Arial" pitchFamily="34" charset="0"/>
              </a:defRPr>
            </a:lvl4pPr>
            <a:lvl5pPr marL="1200150" indent="-260604">
              <a:buFont typeface="Qualcomm Regular" pitchFamily="34" charset="0"/>
              <a:buChar char="−"/>
              <a:defRPr/>
            </a:lvl5pPr>
            <a:lvl6pPr marL="1628775" indent="0">
              <a:buNone/>
              <a:defRPr sz="1200"/>
            </a:lvl6pPr>
          </a:lstStyle>
          <a:p>
            <a:pPr lvl="0"/>
            <a:r>
              <a:rPr lang="en-US"/>
              <a:t>Edit Master text styles</a:t>
            </a:r>
          </a:p>
          <a:p>
            <a:pPr lvl="1"/>
            <a:r>
              <a:rPr lang="en-US"/>
              <a:t>Second level</a:t>
            </a:r>
          </a:p>
          <a:p>
            <a:pPr lvl="2"/>
            <a:r>
              <a:rPr lang="en-US"/>
              <a:t>Third level</a:t>
            </a:r>
          </a:p>
          <a:p>
            <a:pPr lvl="3"/>
            <a:r>
              <a:rPr lang="en-US"/>
              <a:t>Fourth level</a:t>
            </a:r>
          </a:p>
        </p:txBody>
      </p:sp>
      <p:sp>
        <p:nvSpPr>
          <p:cNvPr id="12" name="Title Placeholder 1"/>
          <p:cNvSpPr>
            <a:spLocks noGrp="1"/>
          </p:cNvSpPr>
          <p:nvPr>
            <p:ph type="title"/>
          </p:nvPr>
        </p:nvSpPr>
        <p:spPr>
          <a:xfrm>
            <a:off x="212655" y="740540"/>
            <a:ext cx="8574733" cy="484748"/>
          </a:xfrm>
          <a:prstGeom prst="rect">
            <a:avLst/>
          </a:prstGeom>
        </p:spPr>
        <p:txBody>
          <a:bodyPr vert="horz" wrap="square" lIns="68580" tIns="34290" rIns="68580" bIns="34290" rtlCol="0" anchor="ctr">
            <a:spAutoFit/>
          </a:bodyPr>
          <a:lstStyle>
            <a:lvl1pPr>
              <a:defRPr sz="3600">
                <a:latin typeface="Qualcomm Office Regular" pitchFamily="34" charset="0"/>
              </a:defRPr>
            </a:lvl1pPr>
          </a:lstStyle>
          <a:p>
            <a:r>
              <a:rPr lang="en-US"/>
              <a:t>Click to edit Master title style</a:t>
            </a:r>
            <a:endParaRPr lang="en-US" dirty="0"/>
          </a:p>
        </p:txBody>
      </p:sp>
      <p:sp>
        <p:nvSpPr>
          <p:cNvPr id="13" name="Text Placeholder 2"/>
          <p:cNvSpPr>
            <a:spLocks noGrp="1"/>
          </p:cNvSpPr>
          <p:nvPr>
            <p:ph type="body" idx="13"/>
          </p:nvPr>
        </p:nvSpPr>
        <p:spPr>
          <a:xfrm>
            <a:off x="212655" y="1426466"/>
            <a:ext cx="8574733" cy="350865"/>
          </a:xfrm>
        </p:spPr>
        <p:txBody>
          <a:bodyPr tIns="0" bIns="0" anchor="t"/>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cxnSp>
        <p:nvCxnSpPr>
          <p:cNvPr id="14" name="Straight Connector 13"/>
          <p:cNvCxnSpPr/>
          <p:nvPr userDrawn="1"/>
        </p:nvCxnSpPr>
        <p:spPr>
          <a:xfrm>
            <a:off x="277773" y="504825"/>
            <a:ext cx="8588453"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40" name="Group 39"/>
          <p:cNvGrpSpPr>
            <a:grpSpLocks noChangeAspect="1"/>
          </p:cNvGrpSpPr>
          <p:nvPr userDrawn="1"/>
        </p:nvGrpSpPr>
        <p:grpSpPr>
          <a:xfrm>
            <a:off x="7716645" y="6546300"/>
            <a:ext cx="721158" cy="157272"/>
            <a:chOff x="187326" y="5085556"/>
            <a:chExt cx="8393112" cy="1830388"/>
          </a:xfrm>
          <a:solidFill>
            <a:schemeClr val="bg1">
              <a:lumMod val="75000"/>
            </a:schemeClr>
          </a:solidFill>
        </p:grpSpPr>
        <p:sp>
          <p:nvSpPr>
            <p:cNvPr id="41"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2"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3"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4"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5"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6"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7"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8"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grpSp>
      <p:sp>
        <p:nvSpPr>
          <p:cNvPr id="4" name="TextBox 3"/>
          <p:cNvSpPr txBox="1"/>
          <p:nvPr userDrawn="1"/>
        </p:nvSpPr>
        <p:spPr>
          <a:xfrm>
            <a:off x="217485" y="6477716"/>
            <a:ext cx="1946750" cy="230832"/>
          </a:xfrm>
          <a:prstGeom prst="rect">
            <a:avLst/>
          </a:prstGeom>
          <a:noFill/>
        </p:spPr>
        <p:txBody>
          <a:bodyPr wrap="square" rtlCol="0">
            <a:spAutoFit/>
          </a:bodyPr>
          <a:lstStyle/>
          <a:p>
            <a:pPr marL="0" marR="0" indent="0" algn="l" defTabSz="685800" rtl="0" eaLnBrk="1" fontAlgn="auto" latinLnBrk="0" hangingPunct="1">
              <a:lnSpc>
                <a:spcPct val="90000"/>
              </a:lnSpc>
              <a:spcBef>
                <a:spcPts val="0"/>
              </a:spcBef>
              <a:spcAft>
                <a:spcPts val="300"/>
              </a:spcAft>
              <a:buClrTx/>
              <a:buSzTx/>
              <a:buFontTx/>
              <a:buNone/>
              <a:tabLst/>
              <a:defRPr/>
            </a:pPr>
            <a:fld id="{AB307C75-CA2F-4BA6-858A-60F533452F31}" type="datetimeFigureOut">
              <a:rPr lang="en-US" sz="1000" kern="1200" smtClean="0">
                <a:solidFill>
                  <a:schemeClr val="bg1">
                    <a:lumMod val="75000"/>
                  </a:schemeClr>
                </a:solidFill>
                <a:latin typeface="+mn-lt"/>
                <a:ea typeface="+mn-ea"/>
                <a:cs typeface="+mn-cs"/>
              </a:rPr>
              <a:pPr marL="0" marR="0" indent="0" algn="l" defTabSz="685800" rtl="0" eaLnBrk="1" fontAlgn="auto" latinLnBrk="0" hangingPunct="1">
                <a:lnSpc>
                  <a:spcPct val="90000"/>
                </a:lnSpc>
                <a:spcBef>
                  <a:spcPts val="0"/>
                </a:spcBef>
                <a:spcAft>
                  <a:spcPts val="300"/>
                </a:spcAft>
                <a:buClrTx/>
                <a:buSzTx/>
                <a:buFontTx/>
                <a:buNone/>
                <a:tabLst/>
                <a:defRPr/>
              </a:pPr>
              <a:t>12/9/2020</a:t>
            </a:fld>
            <a:endParaRPr lang="en-US" sz="1000" kern="1200" dirty="0">
              <a:solidFill>
                <a:schemeClr val="bg1">
                  <a:lumMod val="75000"/>
                </a:schemeClr>
              </a:solidFill>
              <a:latin typeface="+mn-lt"/>
              <a:ea typeface="+mn-ea"/>
              <a:cs typeface="+mn-cs"/>
            </a:endParaRPr>
          </a:p>
        </p:txBody>
      </p:sp>
      <p:sp>
        <p:nvSpPr>
          <p:cNvPr id="49" name="TextBox 48"/>
          <p:cNvSpPr txBox="1"/>
          <p:nvPr userDrawn="1"/>
        </p:nvSpPr>
        <p:spPr>
          <a:xfrm>
            <a:off x="3221753" y="6477716"/>
            <a:ext cx="2700495" cy="230832"/>
          </a:xfrm>
          <a:prstGeom prst="rect">
            <a:avLst/>
          </a:prstGeom>
          <a:noFill/>
        </p:spPr>
        <p:txBody>
          <a:bodyPr wrap="square" rtlCol="0">
            <a:spAutoFit/>
          </a:bodyPr>
          <a:lstStyle/>
          <a:p>
            <a:pPr marL="0" marR="0" indent="0" algn="ctr" defTabSz="685800" rtl="0" eaLnBrk="1" fontAlgn="auto" latinLnBrk="0" hangingPunct="1">
              <a:lnSpc>
                <a:spcPct val="90000"/>
              </a:lnSpc>
              <a:spcBef>
                <a:spcPts val="0"/>
              </a:spcBef>
              <a:spcAft>
                <a:spcPts val="300"/>
              </a:spcAft>
              <a:buClrTx/>
              <a:buSzTx/>
              <a:buFontTx/>
              <a:buNone/>
              <a:tabLst/>
              <a:defRPr/>
            </a:pPr>
            <a:r>
              <a:rPr lang="en-US" sz="1000" kern="1200" dirty="0">
                <a:solidFill>
                  <a:schemeClr val="bg1">
                    <a:lumMod val="75000"/>
                  </a:schemeClr>
                </a:solidFill>
                <a:latin typeface="+mn-lt"/>
                <a:ea typeface="+mn-ea"/>
                <a:cs typeface="+mn-cs"/>
              </a:rPr>
              <a:t>Qualcomm Confidential and Proprietary</a:t>
            </a:r>
          </a:p>
        </p:txBody>
      </p:sp>
    </p:spTree>
    <p:extLst>
      <p:ext uri="{BB962C8B-B14F-4D97-AF65-F5344CB8AC3E}">
        <p14:creationId xmlns:p14="http://schemas.microsoft.com/office/powerpoint/2010/main" val="2222375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346AB4A-F2D2-4CAE-A247-7BBB1DA6E2BC}"/>
              </a:ext>
            </a:extLst>
          </p:cNvPr>
          <p:cNvSpPr>
            <a:spLocks noGrp="1" noChangeArrowheads="1"/>
          </p:cNvSpPr>
          <p:nvPr>
            <p:ph type="dt" sz="half" idx="10"/>
          </p:nvPr>
        </p:nvSpPr>
        <p:spPr>
          <a:xfrm>
            <a:off x="696913" y="332601"/>
            <a:ext cx="929742" cy="276999"/>
          </a:xfrm>
        </p:spPr>
        <p:txBody>
          <a:bodyPr/>
          <a:lstStyle>
            <a:lvl1pPr>
              <a:defRPr/>
            </a:lvl1pPr>
          </a:lstStyle>
          <a:p>
            <a:pPr>
              <a:defRPr/>
            </a:pPr>
            <a:r>
              <a:rPr lang="en-US" altLang="en-US" dirty="0"/>
              <a:t>Aug 2019</a:t>
            </a:r>
            <a:endParaRPr lang="en-GB" altLang="en-US" dirty="0"/>
          </a:p>
        </p:txBody>
      </p:sp>
      <p:sp>
        <p:nvSpPr>
          <p:cNvPr id="5" name="Rectangle 5">
            <a:extLst>
              <a:ext uri="{FF2B5EF4-FFF2-40B4-BE49-F238E27FC236}">
                <a16:creationId xmlns:a16="http://schemas.microsoft.com/office/drawing/2014/main" id="{2FBBCEAB-3AB2-4B43-892C-9CC9AB0F9960}"/>
              </a:ext>
            </a:extLst>
          </p:cNvPr>
          <p:cNvSpPr>
            <a:spLocks noGrp="1" noChangeArrowheads="1"/>
          </p:cNvSpPr>
          <p:nvPr>
            <p:ph type="ftr" sz="quarter" idx="11"/>
          </p:nvPr>
        </p:nvSpPr>
        <p:spPr>
          <a:xfrm>
            <a:off x="7234271" y="6475413"/>
            <a:ext cx="1309654" cy="184666"/>
          </a:xfrm>
        </p:spPr>
        <p:txBody>
          <a:bodyPr/>
          <a:lstStyle>
            <a:lvl1pPr>
              <a:defRPr/>
            </a:lvl1pPr>
          </a:lstStyle>
          <a:p>
            <a:pPr>
              <a:defRPr/>
            </a:pPr>
            <a:r>
              <a:rPr lang="en-GB" dirty="0"/>
              <a:t>Po-Kai Huang (Intel)</a:t>
            </a:r>
          </a:p>
        </p:txBody>
      </p:sp>
      <p:sp>
        <p:nvSpPr>
          <p:cNvPr id="6" name="Rectangle 6">
            <a:extLst>
              <a:ext uri="{FF2B5EF4-FFF2-40B4-BE49-F238E27FC236}">
                <a16:creationId xmlns:a16="http://schemas.microsoft.com/office/drawing/2014/main" id="{BE2C725E-CEC6-4239-BAB5-230F69D89404}"/>
              </a:ext>
            </a:extLst>
          </p:cNvPr>
          <p:cNvSpPr>
            <a:spLocks noGrp="1" noChangeArrowheads="1"/>
          </p:cNvSpPr>
          <p:nvPr>
            <p:ph type="sldNum" sz="quarter" idx="12"/>
          </p:nvPr>
        </p:nvSpPr>
        <p:spPr/>
        <p:txBody>
          <a:bodyPr/>
          <a:lstStyle>
            <a:lvl1pPr>
              <a:defRPr/>
            </a:lvl1pPr>
          </a:lstStyle>
          <a:p>
            <a:pPr>
              <a:defRPr/>
            </a:pPr>
            <a:r>
              <a:rPr lang="en-GB" altLang="en-US"/>
              <a:t>Slide </a:t>
            </a:r>
            <a:fld id="{6D24465E-2B0A-4D96-BA39-EC98956D452B}" type="slidenum">
              <a:rPr lang="en-GB" altLang="en-US"/>
              <a:pPr>
                <a:defRPr/>
              </a:pPr>
              <a:t>‹#›</a:t>
            </a:fld>
            <a:endParaRPr lang="en-GB" altLang="en-US"/>
          </a:p>
        </p:txBody>
      </p:sp>
    </p:spTree>
    <p:extLst>
      <p:ext uri="{BB962C8B-B14F-4D97-AF65-F5344CB8AC3E}">
        <p14:creationId xmlns:p14="http://schemas.microsoft.com/office/powerpoint/2010/main" val="262605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42C5AA8A-721E-4701-979E-BF5C4138F95E}"/>
              </a:ext>
            </a:extLst>
          </p:cNvPr>
          <p:cNvSpPr>
            <a:spLocks noGrp="1" noChangeArrowheads="1"/>
          </p:cNvSpPr>
          <p:nvPr>
            <p:ph type="dt" sz="half" idx="10"/>
          </p:nvPr>
        </p:nvSpPr>
        <p:spPr>
          <a:xfrm>
            <a:off x="696913" y="332601"/>
            <a:ext cx="929742" cy="276999"/>
          </a:xfrm>
        </p:spPr>
        <p:txBody>
          <a:bodyPr/>
          <a:lstStyle>
            <a:lvl1pPr>
              <a:defRPr/>
            </a:lvl1pPr>
          </a:lstStyle>
          <a:p>
            <a:pPr>
              <a:defRPr/>
            </a:pPr>
            <a:r>
              <a:rPr lang="en-US" altLang="en-US" dirty="0"/>
              <a:t>Aug 2018</a:t>
            </a:r>
            <a:endParaRPr lang="en-GB" altLang="en-US" dirty="0"/>
          </a:p>
        </p:txBody>
      </p:sp>
      <p:sp>
        <p:nvSpPr>
          <p:cNvPr id="5"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6" name="Rectangle 6">
            <a:extLst>
              <a:ext uri="{FF2B5EF4-FFF2-40B4-BE49-F238E27FC236}">
                <a16:creationId xmlns:a16="http://schemas.microsoft.com/office/drawing/2014/main" id="{875855FF-BF19-459E-A397-045CECD5D682}"/>
              </a:ext>
            </a:extLst>
          </p:cNvPr>
          <p:cNvSpPr>
            <a:spLocks noGrp="1" noChangeArrowheads="1"/>
          </p:cNvSpPr>
          <p:nvPr>
            <p:ph type="sldNum" sz="quarter" idx="12"/>
          </p:nvPr>
        </p:nvSpPr>
        <p:spPr/>
        <p:txBody>
          <a:bodyPr/>
          <a:lstStyle>
            <a:lvl1pPr>
              <a:defRPr/>
            </a:lvl1pPr>
          </a:lstStyle>
          <a:p>
            <a:pPr>
              <a:defRPr/>
            </a:pPr>
            <a:r>
              <a:rPr lang="en-GB" altLang="en-US"/>
              <a:t>Slide </a:t>
            </a:r>
            <a:fld id="{1A8E2A3D-E627-4495-87FA-07CADBD1A42B}" type="slidenum">
              <a:rPr lang="en-GB" altLang="en-US"/>
              <a:pPr>
                <a:defRPr/>
              </a:pPr>
              <a:t>‹#›</a:t>
            </a:fld>
            <a:endParaRPr lang="en-GB" altLang="en-US"/>
          </a:p>
        </p:txBody>
      </p:sp>
    </p:spTree>
    <p:extLst>
      <p:ext uri="{BB962C8B-B14F-4D97-AF65-F5344CB8AC3E}">
        <p14:creationId xmlns:p14="http://schemas.microsoft.com/office/powerpoint/2010/main" val="3599926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47B849B-93E3-4CC8-9DB0-6FACE6085CC5}"/>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6" name="Footer Placeholder 5">
            <a:extLst>
              <a:ext uri="{FF2B5EF4-FFF2-40B4-BE49-F238E27FC236}">
                <a16:creationId xmlns:a16="http://schemas.microsoft.com/office/drawing/2014/main" id="{C09D8205-394C-426D-8FC1-81C9ED9A72FF}"/>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7" name="Slide Number Placeholder 6">
            <a:extLst>
              <a:ext uri="{FF2B5EF4-FFF2-40B4-BE49-F238E27FC236}">
                <a16:creationId xmlns:a16="http://schemas.microsoft.com/office/drawing/2014/main" id="{956F7E5C-8145-4D78-8DFD-A73CB80D81A7}"/>
              </a:ext>
            </a:extLst>
          </p:cNvPr>
          <p:cNvSpPr>
            <a:spLocks noGrp="1" noChangeArrowheads="1"/>
          </p:cNvSpPr>
          <p:nvPr>
            <p:ph type="sldNum" sz="quarter" idx="12"/>
          </p:nvPr>
        </p:nvSpPr>
        <p:spPr/>
        <p:txBody>
          <a:bodyPr/>
          <a:lstStyle>
            <a:lvl1pPr>
              <a:defRPr/>
            </a:lvl1pPr>
          </a:lstStyle>
          <a:p>
            <a:pPr>
              <a:defRPr/>
            </a:pPr>
            <a:r>
              <a:rPr lang="en-GB" altLang="en-US"/>
              <a:t>Slide </a:t>
            </a:r>
            <a:fld id="{4FD36828-69CB-428A-B4D6-804E25381CB0}" type="slidenum">
              <a:rPr lang="en-GB" altLang="en-US"/>
              <a:pPr>
                <a:defRPr/>
              </a:pPr>
              <a:t>‹#›</a:t>
            </a:fld>
            <a:endParaRPr lang="en-GB" altLang="en-US"/>
          </a:p>
        </p:txBody>
      </p:sp>
    </p:spTree>
    <p:extLst>
      <p:ext uri="{BB962C8B-B14F-4D97-AF65-F5344CB8AC3E}">
        <p14:creationId xmlns:p14="http://schemas.microsoft.com/office/powerpoint/2010/main" val="2670619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07747953-910E-41D0-B426-832112577580}"/>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8" name="Rectangle 5">
            <a:extLst>
              <a:ext uri="{FF2B5EF4-FFF2-40B4-BE49-F238E27FC236}">
                <a16:creationId xmlns:a16="http://schemas.microsoft.com/office/drawing/2014/main" id="{7A8A164E-69A0-4853-A527-D828C50BA879}"/>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9" name="Rectangle 6">
            <a:extLst>
              <a:ext uri="{FF2B5EF4-FFF2-40B4-BE49-F238E27FC236}">
                <a16:creationId xmlns:a16="http://schemas.microsoft.com/office/drawing/2014/main" id="{AC392964-DCA8-4B8C-A88B-DD33598E9DC3}"/>
              </a:ext>
            </a:extLst>
          </p:cNvPr>
          <p:cNvSpPr>
            <a:spLocks noGrp="1" noChangeArrowheads="1"/>
          </p:cNvSpPr>
          <p:nvPr>
            <p:ph type="sldNum" sz="quarter" idx="12"/>
          </p:nvPr>
        </p:nvSpPr>
        <p:spPr/>
        <p:txBody>
          <a:bodyPr/>
          <a:lstStyle>
            <a:lvl1pPr>
              <a:defRPr/>
            </a:lvl1pPr>
          </a:lstStyle>
          <a:p>
            <a:pPr>
              <a:defRPr/>
            </a:pPr>
            <a:r>
              <a:rPr lang="en-GB" altLang="en-US"/>
              <a:t>Slide </a:t>
            </a:r>
            <a:fld id="{528B5B38-3CA6-4065-9CD5-5260489CB60C}" type="slidenum">
              <a:rPr lang="en-GB" altLang="en-US"/>
              <a:pPr>
                <a:defRPr/>
              </a:pPr>
              <a:t>‹#›</a:t>
            </a:fld>
            <a:endParaRPr lang="en-GB" altLang="en-US"/>
          </a:p>
        </p:txBody>
      </p:sp>
    </p:spTree>
    <p:extLst>
      <p:ext uri="{BB962C8B-B14F-4D97-AF65-F5344CB8AC3E}">
        <p14:creationId xmlns:p14="http://schemas.microsoft.com/office/powerpoint/2010/main" val="216948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14D0DD47-63E1-499C-8731-3DDE6710EC43}"/>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4" name="Rectangle 5">
            <a:extLst>
              <a:ext uri="{FF2B5EF4-FFF2-40B4-BE49-F238E27FC236}">
                <a16:creationId xmlns:a16="http://schemas.microsoft.com/office/drawing/2014/main" id="{14C39687-C892-4869-B452-F4F727B58AB9}"/>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5" name="Rectangle 6">
            <a:extLst>
              <a:ext uri="{FF2B5EF4-FFF2-40B4-BE49-F238E27FC236}">
                <a16:creationId xmlns:a16="http://schemas.microsoft.com/office/drawing/2014/main" id="{3FEC452D-85C8-46D2-93FA-90CCD7DE0B0F}"/>
              </a:ext>
            </a:extLst>
          </p:cNvPr>
          <p:cNvSpPr>
            <a:spLocks noGrp="1" noChangeArrowheads="1"/>
          </p:cNvSpPr>
          <p:nvPr>
            <p:ph type="sldNum" sz="quarter" idx="12"/>
          </p:nvPr>
        </p:nvSpPr>
        <p:spPr/>
        <p:txBody>
          <a:bodyPr/>
          <a:lstStyle>
            <a:lvl1pPr>
              <a:defRPr/>
            </a:lvl1pPr>
          </a:lstStyle>
          <a:p>
            <a:pPr>
              <a:defRPr/>
            </a:pPr>
            <a:r>
              <a:rPr lang="en-GB" altLang="en-US"/>
              <a:t>Slide </a:t>
            </a:r>
            <a:fld id="{32E413AC-0033-4B91-B3E5-414687900E6A}" type="slidenum">
              <a:rPr lang="en-GB" altLang="en-US"/>
              <a:pPr>
                <a:defRPr/>
              </a:pPr>
              <a:t>‹#›</a:t>
            </a:fld>
            <a:endParaRPr lang="en-GB" altLang="en-US"/>
          </a:p>
        </p:txBody>
      </p:sp>
    </p:spTree>
    <p:extLst>
      <p:ext uri="{BB962C8B-B14F-4D97-AF65-F5344CB8AC3E}">
        <p14:creationId xmlns:p14="http://schemas.microsoft.com/office/powerpoint/2010/main" val="1228432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3C34B0A-1C2A-4887-9294-5C1D0A38A828}"/>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3" name="Rectangle 5">
            <a:extLst>
              <a:ext uri="{FF2B5EF4-FFF2-40B4-BE49-F238E27FC236}">
                <a16:creationId xmlns:a16="http://schemas.microsoft.com/office/drawing/2014/main" id="{E2FFC688-9613-4E32-80B7-218FD81F5AD0}"/>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4" name="Rectangle 6">
            <a:extLst>
              <a:ext uri="{FF2B5EF4-FFF2-40B4-BE49-F238E27FC236}">
                <a16:creationId xmlns:a16="http://schemas.microsoft.com/office/drawing/2014/main" id="{3933CA27-7287-4786-B3D2-342F4ACB5C72}"/>
              </a:ext>
            </a:extLst>
          </p:cNvPr>
          <p:cNvSpPr>
            <a:spLocks noGrp="1" noChangeArrowheads="1"/>
          </p:cNvSpPr>
          <p:nvPr>
            <p:ph type="sldNum" sz="quarter" idx="12"/>
          </p:nvPr>
        </p:nvSpPr>
        <p:spPr/>
        <p:txBody>
          <a:bodyPr/>
          <a:lstStyle>
            <a:lvl1pPr>
              <a:defRPr/>
            </a:lvl1pPr>
          </a:lstStyle>
          <a:p>
            <a:pPr>
              <a:defRPr/>
            </a:pPr>
            <a:r>
              <a:rPr lang="en-GB" altLang="en-US"/>
              <a:t>Slide </a:t>
            </a:r>
            <a:fld id="{36058778-6F47-4E07-8D0C-6A1D61C757ED}" type="slidenum">
              <a:rPr lang="en-GB" altLang="en-US"/>
              <a:pPr>
                <a:defRPr/>
              </a:pPr>
              <a:t>‹#›</a:t>
            </a:fld>
            <a:endParaRPr lang="en-GB" altLang="en-US"/>
          </a:p>
        </p:txBody>
      </p:sp>
    </p:spTree>
    <p:extLst>
      <p:ext uri="{BB962C8B-B14F-4D97-AF65-F5344CB8AC3E}">
        <p14:creationId xmlns:p14="http://schemas.microsoft.com/office/powerpoint/2010/main" val="81369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32FA0C2D-5E95-4491-9BC6-02C2914C9032}"/>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6" name="Footer Placeholder 5">
            <a:extLst>
              <a:ext uri="{FF2B5EF4-FFF2-40B4-BE49-F238E27FC236}">
                <a16:creationId xmlns:a16="http://schemas.microsoft.com/office/drawing/2014/main" id="{94CF86C1-D1B0-41E8-8B66-737E10ACF6EA}"/>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7" name="Slide Number Placeholder 6">
            <a:extLst>
              <a:ext uri="{FF2B5EF4-FFF2-40B4-BE49-F238E27FC236}">
                <a16:creationId xmlns:a16="http://schemas.microsoft.com/office/drawing/2014/main" id="{88D30F5B-BAFC-419E-8586-A86CFFD6A795}"/>
              </a:ext>
            </a:extLst>
          </p:cNvPr>
          <p:cNvSpPr>
            <a:spLocks noGrp="1" noChangeArrowheads="1"/>
          </p:cNvSpPr>
          <p:nvPr>
            <p:ph type="sldNum" sz="quarter" idx="12"/>
          </p:nvPr>
        </p:nvSpPr>
        <p:spPr/>
        <p:txBody>
          <a:bodyPr/>
          <a:lstStyle>
            <a:lvl1pPr>
              <a:defRPr/>
            </a:lvl1pPr>
          </a:lstStyle>
          <a:p>
            <a:pPr>
              <a:defRPr/>
            </a:pPr>
            <a:r>
              <a:rPr lang="en-GB" altLang="en-US"/>
              <a:t>Slide </a:t>
            </a:r>
            <a:fld id="{A2EEC17A-EAB1-4A41-96DA-8B291E61E5FF}" type="slidenum">
              <a:rPr lang="en-GB" altLang="en-US"/>
              <a:pPr>
                <a:defRPr/>
              </a:pPr>
              <a:t>‹#›</a:t>
            </a:fld>
            <a:endParaRPr lang="en-GB" altLang="en-US"/>
          </a:p>
        </p:txBody>
      </p:sp>
    </p:spTree>
    <p:extLst>
      <p:ext uri="{BB962C8B-B14F-4D97-AF65-F5344CB8AC3E}">
        <p14:creationId xmlns:p14="http://schemas.microsoft.com/office/powerpoint/2010/main" val="3865186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24EF4FFA-7CBB-4BED-8002-05D415428EDB}"/>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6" name="Footer Placeholder 5">
            <a:extLst>
              <a:ext uri="{FF2B5EF4-FFF2-40B4-BE49-F238E27FC236}">
                <a16:creationId xmlns:a16="http://schemas.microsoft.com/office/drawing/2014/main" id="{EE9ED55F-DE47-4B7D-B013-E46C4750922A}"/>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7" name="Slide Number Placeholder 6">
            <a:extLst>
              <a:ext uri="{FF2B5EF4-FFF2-40B4-BE49-F238E27FC236}">
                <a16:creationId xmlns:a16="http://schemas.microsoft.com/office/drawing/2014/main" id="{64228FD3-0ADC-4BF3-9A41-2994D88922A9}"/>
              </a:ext>
            </a:extLst>
          </p:cNvPr>
          <p:cNvSpPr>
            <a:spLocks noGrp="1" noChangeArrowheads="1"/>
          </p:cNvSpPr>
          <p:nvPr>
            <p:ph type="sldNum" sz="quarter" idx="12"/>
          </p:nvPr>
        </p:nvSpPr>
        <p:spPr/>
        <p:txBody>
          <a:bodyPr/>
          <a:lstStyle>
            <a:lvl1pPr>
              <a:defRPr/>
            </a:lvl1pPr>
          </a:lstStyle>
          <a:p>
            <a:pPr>
              <a:defRPr/>
            </a:pPr>
            <a:r>
              <a:rPr lang="en-GB" altLang="en-US"/>
              <a:t>Slide </a:t>
            </a:r>
            <a:fld id="{697E2182-2EB9-4C7C-9FBE-667E76C71659}" type="slidenum">
              <a:rPr lang="en-GB" altLang="en-US"/>
              <a:pPr>
                <a:defRPr/>
              </a:pPr>
              <a:t>‹#›</a:t>
            </a:fld>
            <a:endParaRPr lang="en-GB" altLang="en-US"/>
          </a:p>
        </p:txBody>
      </p:sp>
    </p:spTree>
    <p:extLst>
      <p:ext uri="{BB962C8B-B14F-4D97-AF65-F5344CB8AC3E}">
        <p14:creationId xmlns:p14="http://schemas.microsoft.com/office/powerpoint/2010/main" val="3367119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B4A7A8C-72DF-41BA-8169-B042054B5E77}"/>
              </a:ext>
            </a:extLst>
          </p:cNvPr>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id="{58C2B0C1-6B28-42F7-BBBE-C47739494ADC}"/>
              </a:ext>
            </a:extLst>
          </p:cNvPr>
          <p:cNvSpPr>
            <a:spLocks noGrp="1" noChangeArrowheads="1"/>
          </p:cNvSpPr>
          <p:nvPr>
            <p:ph type="body" idx="1"/>
          </p:nvPr>
        </p:nvSpPr>
        <p:spPr bwMode="auto">
          <a:xfrm>
            <a:off x="684213" y="19891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a16="http://schemas.microsoft.com/office/drawing/2014/main" id="{1CADB04A-8BC5-4077-AD64-B68ADEED3033}"/>
              </a:ext>
            </a:extLst>
          </p:cNvPr>
          <p:cNvSpPr>
            <a:spLocks noGrp="1" noChangeArrowheads="1"/>
          </p:cNvSpPr>
          <p:nvPr>
            <p:ph type="dt" sz="half" idx="2"/>
          </p:nvPr>
        </p:nvSpPr>
        <p:spPr bwMode="auto">
          <a:xfrm>
            <a:off x="696913" y="332601"/>
            <a:ext cx="968214"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ltLang="en-US" dirty="0"/>
              <a:t>May 2020</a:t>
            </a:r>
            <a:endParaRPr lang="en-GB" altLang="en-US" dirty="0"/>
          </a:p>
        </p:txBody>
      </p:sp>
      <p:sp>
        <p:nvSpPr>
          <p:cNvPr id="1029" name="Rectangle 5">
            <a:extLst>
              <a:ext uri="{FF2B5EF4-FFF2-40B4-BE49-F238E27FC236}">
                <a16:creationId xmlns:a16="http://schemas.microsoft.com/office/drawing/2014/main" id="{38AB3E98-49DA-464A-B03C-7E5902DC0D58}"/>
              </a:ext>
            </a:extLst>
          </p:cNvPr>
          <p:cNvSpPr>
            <a:spLocks noGrp="1" noChangeArrowheads="1"/>
          </p:cNvSpPr>
          <p:nvPr>
            <p:ph type="ftr" sz="quarter" idx="3"/>
          </p:nvPr>
        </p:nvSpPr>
        <p:spPr bwMode="auto">
          <a:xfrm>
            <a:off x="7234271" y="6475413"/>
            <a:ext cx="130965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GB" dirty="0"/>
              <a:t>Po-Kai Huang (Intel)</a:t>
            </a:r>
          </a:p>
        </p:txBody>
      </p:sp>
      <p:sp>
        <p:nvSpPr>
          <p:cNvPr id="1030" name="Rectangle 6">
            <a:extLst>
              <a:ext uri="{FF2B5EF4-FFF2-40B4-BE49-F238E27FC236}">
                <a16:creationId xmlns:a16="http://schemas.microsoft.com/office/drawing/2014/main" id="{DEC7A05B-326C-4C35-B0D7-96B86EFC799B}"/>
              </a:ext>
            </a:extLst>
          </p:cNvPr>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a:t>Slide </a:t>
            </a:r>
            <a:fld id="{B49C4EAE-3D00-4EB7-8462-25329E061374}" type="slidenum">
              <a:rPr lang="en-GB" altLang="en-US"/>
              <a:pPr>
                <a:defRPr/>
              </a:pPr>
              <a:t>‹#›</a:t>
            </a:fld>
            <a:endParaRPr lang="en-GB" altLang="en-US"/>
          </a:p>
        </p:txBody>
      </p:sp>
      <p:sp>
        <p:nvSpPr>
          <p:cNvPr id="1031" name="Rectangle 7">
            <a:extLst>
              <a:ext uri="{FF2B5EF4-FFF2-40B4-BE49-F238E27FC236}">
                <a16:creationId xmlns:a16="http://schemas.microsoft.com/office/drawing/2014/main" id="{F47EBAF5-52AC-49CF-A3FD-31E596F2D8C6}"/>
              </a:ext>
            </a:extLst>
          </p:cNvPr>
          <p:cNvSpPr>
            <a:spLocks noChangeArrowheads="1"/>
          </p:cNvSpPr>
          <p:nvPr/>
        </p:nvSpPr>
        <p:spPr bwMode="auto">
          <a:xfrm>
            <a:off x="5129148" y="331014"/>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GB" altLang="en-US" sz="1800" b="1" dirty="0"/>
              <a:t>doc.: IEEE 802.11-20/0903r6</a:t>
            </a:r>
          </a:p>
        </p:txBody>
      </p:sp>
      <p:sp>
        <p:nvSpPr>
          <p:cNvPr id="1032" name="Line 8">
            <a:extLst>
              <a:ext uri="{FF2B5EF4-FFF2-40B4-BE49-F238E27FC236}">
                <a16:creationId xmlns:a16="http://schemas.microsoft.com/office/drawing/2014/main" id="{FDC60003-D664-41D3-9C89-AA78BAF9E527}"/>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a:extLst>
              <a:ext uri="{FF2B5EF4-FFF2-40B4-BE49-F238E27FC236}">
                <a16:creationId xmlns:a16="http://schemas.microsoft.com/office/drawing/2014/main" id="{8031D55B-1F73-4D59-B8F1-227F435EA8F1}"/>
              </a:ext>
            </a:extLst>
          </p:cNvPr>
          <p:cNvSpPr>
            <a:spLocks noChangeArrowheads="1"/>
          </p:cNvSpPr>
          <p:nvPr/>
        </p:nvSpPr>
        <p:spPr bwMode="auto">
          <a:xfrm>
            <a:off x="685800"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dirty="0"/>
              <a:t>Submission</a:t>
            </a:r>
          </a:p>
        </p:txBody>
      </p:sp>
      <p:sp>
        <p:nvSpPr>
          <p:cNvPr id="1034" name="Line 10">
            <a:extLst>
              <a:ext uri="{FF2B5EF4-FFF2-40B4-BE49-F238E27FC236}">
                <a16:creationId xmlns:a16="http://schemas.microsoft.com/office/drawing/2014/main" id="{A5E172D9-FA67-45B8-9FE7-7DF4FC3AC9D3}"/>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5760" r:id="rId1"/>
    <p:sldLayoutId id="2147485761" r:id="rId2"/>
    <p:sldLayoutId id="2147485762" r:id="rId3"/>
    <p:sldLayoutId id="2147485763" r:id="rId4"/>
    <p:sldLayoutId id="2147485764" r:id="rId5"/>
    <p:sldLayoutId id="2147485765" r:id="rId6"/>
    <p:sldLayoutId id="2147485766" r:id="rId7"/>
    <p:sldLayoutId id="2147485767" r:id="rId8"/>
    <p:sldLayoutId id="2147485768" r:id="rId9"/>
    <p:sldLayoutId id="2147485769" r:id="rId10"/>
    <p:sldLayoutId id="2147485770" r:id="rId11"/>
    <p:sldLayoutId id="2147485771" r:id="rId12"/>
  </p:sldLayoutIdLst>
  <p:hf hdr="0" dt="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5">
            <a:extLst>
              <a:ext uri="{FF2B5EF4-FFF2-40B4-BE49-F238E27FC236}">
                <a16:creationId xmlns:a16="http://schemas.microsoft.com/office/drawing/2014/main" id="{4DFE3077-6BFB-4E1C-9218-0E8E2CEA90B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9B20EFD3-9F87-4CC4-BE12-53B84810E182}" type="slidenum">
              <a:rPr lang="en-GB" altLang="en-US" sz="1200" b="0" smtClean="0"/>
              <a:pPr>
                <a:spcBef>
                  <a:spcPct val="0"/>
                </a:spcBef>
                <a:buFontTx/>
                <a:buNone/>
              </a:pPr>
              <a:t>1</a:t>
            </a:fld>
            <a:endParaRPr lang="en-GB" altLang="en-US" sz="1200" b="0"/>
          </a:p>
        </p:txBody>
      </p:sp>
      <p:sp>
        <p:nvSpPr>
          <p:cNvPr id="15365" name="Rectangle 2">
            <a:extLst>
              <a:ext uri="{FF2B5EF4-FFF2-40B4-BE49-F238E27FC236}">
                <a16:creationId xmlns:a16="http://schemas.microsoft.com/office/drawing/2014/main" id="{5EB80220-6DDA-46D8-A532-4F8294B75F35}"/>
              </a:ext>
            </a:extLst>
          </p:cNvPr>
          <p:cNvSpPr>
            <a:spLocks noGrp="1" noChangeArrowheads="1"/>
          </p:cNvSpPr>
          <p:nvPr>
            <p:ph type="title"/>
          </p:nvPr>
        </p:nvSpPr>
        <p:spPr>
          <a:noFill/>
        </p:spPr>
        <p:txBody>
          <a:bodyPr/>
          <a:lstStyle/>
          <a:p>
            <a:r>
              <a:rPr lang="en-GB" altLang="en-US" dirty="0"/>
              <a:t>Multi-link Group Addressed Data Frame Delivery Follow up</a:t>
            </a:r>
          </a:p>
        </p:txBody>
      </p:sp>
      <p:sp>
        <p:nvSpPr>
          <p:cNvPr id="15366" name="Rectangle 4">
            <a:extLst>
              <a:ext uri="{FF2B5EF4-FFF2-40B4-BE49-F238E27FC236}">
                <a16:creationId xmlns:a16="http://schemas.microsoft.com/office/drawing/2014/main" id="{AAB4AADD-B9F4-45B4-B9D2-5B5E3506EF55}"/>
              </a:ext>
            </a:extLst>
          </p:cNvPr>
          <p:cNvSpPr>
            <a:spLocks noGrp="1" noChangeArrowheads="1"/>
          </p:cNvSpPr>
          <p:nvPr>
            <p:ph type="body" idx="1"/>
          </p:nvPr>
        </p:nvSpPr>
        <p:spPr>
          <a:xfrm>
            <a:off x="685799" y="1971369"/>
            <a:ext cx="7772400" cy="381000"/>
          </a:xfrm>
          <a:noFill/>
        </p:spPr>
        <p:txBody>
          <a:bodyPr/>
          <a:lstStyle/>
          <a:p>
            <a:pPr algn="ctr">
              <a:buFontTx/>
              <a:buNone/>
            </a:pPr>
            <a:r>
              <a:rPr lang="en-GB" altLang="en-US" sz="2000" dirty="0"/>
              <a:t>Date:</a:t>
            </a:r>
            <a:r>
              <a:rPr lang="en-GB" altLang="en-US" sz="2000" b="0" dirty="0"/>
              <a:t> 2020-05-28</a:t>
            </a:r>
          </a:p>
        </p:txBody>
      </p:sp>
      <p:sp>
        <p:nvSpPr>
          <p:cNvPr id="15368" name="Rectangle 6">
            <a:extLst>
              <a:ext uri="{FF2B5EF4-FFF2-40B4-BE49-F238E27FC236}">
                <a16:creationId xmlns:a16="http://schemas.microsoft.com/office/drawing/2014/main" id="{1F254AD5-AF47-4227-BA6A-AD2DFF84AC29}"/>
              </a:ext>
            </a:extLst>
          </p:cNvPr>
          <p:cNvSpPr>
            <a:spLocks noChangeArrowheads="1"/>
          </p:cNvSpPr>
          <p:nvPr/>
        </p:nvSpPr>
        <p:spPr bwMode="auto">
          <a:xfrm>
            <a:off x="495300" y="2352369"/>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GB" altLang="en-US" sz="2000" dirty="0"/>
              <a:t>Authors:</a:t>
            </a:r>
            <a:endParaRPr lang="en-GB" altLang="en-US" sz="2000" b="0" dirty="0"/>
          </a:p>
        </p:txBody>
      </p:sp>
      <p:graphicFrame>
        <p:nvGraphicFramePr>
          <p:cNvPr id="9" name="Table 8">
            <a:extLst>
              <a:ext uri="{FF2B5EF4-FFF2-40B4-BE49-F238E27FC236}">
                <a16:creationId xmlns:a16="http://schemas.microsoft.com/office/drawing/2014/main" id="{1EEAD0EE-0DFD-4F81-B0C3-618EF9CBFB8C}"/>
              </a:ext>
            </a:extLst>
          </p:cNvPr>
          <p:cNvGraphicFramePr>
            <a:graphicFrameLocks noGrp="1"/>
          </p:cNvGraphicFramePr>
          <p:nvPr>
            <p:extLst>
              <p:ext uri="{D42A27DB-BD31-4B8C-83A1-F6EECF244321}">
                <p14:modId xmlns:p14="http://schemas.microsoft.com/office/powerpoint/2010/main" val="2600665653"/>
              </p:ext>
            </p:extLst>
          </p:nvPr>
        </p:nvGraphicFramePr>
        <p:xfrm>
          <a:off x="1152525" y="2998720"/>
          <a:ext cx="7391400" cy="2619932"/>
        </p:xfrm>
        <a:graphic>
          <a:graphicData uri="http://schemas.openxmlformats.org/drawingml/2006/table">
            <a:tbl>
              <a:tblPr firstRow="1" bandRow="1">
                <a:tableStyleId>{21E4AEA4-8DFA-4A89-87EB-49C32662AFE0}</a:tableStyleId>
              </a:tblPr>
              <a:tblGrid>
                <a:gridCol w="1447800">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685800">
                  <a:extLst>
                    <a:ext uri="{9D8B030D-6E8A-4147-A177-3AD203B41FA5}">
                      <a16:colId xmlns:a16="http://schemas.microsoft.com/office/drawing/2014/main" val="20003"/>
                    </a:ext>
                  </a:extLst>
                </a:gridCol>
                <a:gridCol w="2209800">
                  <a:extLst>
                    <a:ext uri="{9D8B030D-6E8A-4147-A177-3AD203B41FA5}">
                      <a16:colId xmlns:a16="http://schemas.microsoft.com/office/drawing/2014/main" val="20004"/>
                    </a:ext>
                  </a:extLst>
                </a:gridCol>
              </a:tblGrid>
              <a:tr h="444563">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90689">
                <a:tc>
                  <a:txBody>
                    <a:bodyPr/>
                    <a:lstStyle/>
                    <a:p>
                      <a:pPr algn="ctr"/>
                      <a:r>
                        <a:rPr lang="en-US" sz="1100" kern="1200" dirty="0">
                          <a:solidFill>
                            <a:schemeClr val="dk1"/>
                          </a:solidFill>
                          <a:latin typeface="+mn-lt"/>
                          <a:ea typeface="+mn-ea"/>
                          <a:cs typeface="+mn-cs"/>
                        </a:rPr>
                        <a:t>Po-Kai Huang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9">
                  <a:txBody>
                    <a:bodyPr/>
                    <a:lstStyle/>
                    <a:p>
                      <a:pPr algn="ctr"/>
                      <a:endParaRPr lang="en-US" sz="1100" kern="1200" dirty="0">
                        <a:solidFill>
                          <a:schemeClr val="dk1"/>
                        </a:solidFill>
                        <a:latin typeface="+mn-lt"/>
                        <a:ea typeface="+mn-ea"/>
                        <a:cs typeface="+mn-cs"/>
                      </a:endParaRPr>
                    </a:p>
                    <a:p>
                      <a:pPr algn="ctr"/>
                      <a:endParaRPr lang="en-US" sz="1100" kern="1200" dirty="0">
                        <a:solidFill>
                          <a:schemeClr val="dk1"/>
                        </a:solidFill>
                        <a:latin typeface="+mn-lt"/>
                        <a:ea typeface="+mn-ea"/>
                        <a:cs typeface="+mn-cs"/>
                      </a:endParaRPr>
                    </a:p>
                    <a:p>
                      <a:pPr algn="ctr"/>
                      <a:endParaRPr lang="en-US" sz="1100" kern="1200" dirty="0">
                        <a:solidFill>
                          <a:schemeClr val="dk1"/>
                        </a:solidFill>
                        <a:latin typeface="+mn-lt"/>
                        <a:ea typeface="+mn-ea"/>
                        <a:cs typeface="+mn-cs"/>
                      </a:endParaRPr>
                    </a:p>
                    <a:p>
                      <a:pPr algn="ctr"/>
                      <a:r>
                        <a:rPr lang="en-US" sz="1100" kern="1200" dirty="0">
                          <a:solidFill>
                            <a:schemeClr val="dk1"/>
                          </a:solidFill>
                          <a:latin typeface="+mn-lt"/>
                          <a:ea typeface="+mn-ea"/>
                          <a:cs typeface="+mn-cs"/>
                        </a:rPr>
                        <a:t>Intel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Daniel Bravo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0">
                <a:tc>
                  <a:txBody>
                    <a:bodyPr/>
                    <a:lstStyle/>
                    <a:p>
                      <a:pPr algn="ctr"/>
                      <a:r>
                        <a:rPr lang="en-US" sz="1100" kern="1200" dirty="0">
                          <a:solidFill>
                            <a:schemeClr val="dk1"/>
                          </a:solidFill>
                          <a:latin typeface="+mn-lt"/>
                          <a:ea typeface="+mn-ea"/>
                          <a:cs typeface="+mn-cs"/>
                        </a:rPr>
                        <a:t>Laurent Cariou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0">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0">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189164">
                <a:tc>
                  <a:txBody>
                    <a:bodyPr/>
                    <a:lstStyle/>
                    <a:p>
                      <a:pPr algn="ct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6"/>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9084253"/>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11717881"/>
                  </a:ext>
                </a:extLst>
              </a:tr>
            </a:tbl>
          </a:graphicData>
        </a:graphic>
      </p:graphicFrame>
      <p:sp>
        <p:nvSpPr>
          <p:cNvPr id="8" name="Footer Placeholder 3"/>
          <p:cNvSpPr>
            <a:spLocks noGrp="1"/>
          </p:cNvSpPr>
          <p:nvPr>
            <p:ph type="ftr" sz="quarter" idx="11"/>
          </p:nvPr>
        </p:nvSpPr>
        <p:spPr>
          <a:xfrm>
            <a:off x="7234271" y="6475413"/>
            <a:ext cx="1309654" cy="184666"/>
          </a:xfrm>
        </p:spPr>
        <p:txBody>
          <a:bodyPr/>
          <a:lstStyle/>
          <a:p>
            <a:pPr>
              <a:defRPr/>
            </a:pPr>
            <a:r>
              <a:rPr lang="en-GB"/>
              <a:t>Po-Kai Huang (Intel)</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225F20-E828-4196-B639-62101C06B065}"/>
              </a:ext>
            </a:extLst>
          </p:cNvPr>
          <p:cNvSpPr>
            <a:spLocks noGrp="1"/>
          </p:cNvSpPr>
          <p:nvPr>
            <p:ph type="title"/>
          </p:nvPr>
        </p:nvSpPr>
        <p:spPr/>
        <p:txBody>
          <a:bodyPr/>
          <a:lstStyle/>
          <a:p>
            <a:r>
              <a:rPr lang="en-US" dirty="0"/>
              <a:t>SP #2</a:t>
            </a:r>
          </a:p>
        </p:txBody>
      </p:sp>
      <p:sp>
        <p:nvSpPr>
          <p:cNvPr id="3" name="Content Placeholder 2">
            <a:extLst>
              <a:ext uri="{FF2B5EF4-FFF2-40B4-BE49-F238E27FC236}">
                <a16:creationId xmlns:a16="http://schemas.microsoft.com/office/drawing/2014/main" id="{0223734F-0F36-44B3-B001-E3FC4D5E7D0F}"/>
              </a:ext>
            </a:extLst>
          </p:cNvPr>
          <p:cNvSpPr>
            <a:spLocks noGrp="1"/>
          </p:cNvSpPr>
          <p:nvPr>
            <p:ph idx="1"/>
          </p:nvPr>
        </p:nvSpPr>
        <p:spPr/>
        <p:txBody>
          <a:bodyPr/>
          <a:lstStyle/>
          <a:p>
            <a:pPr lvl="0"/>
            <a:r>
              <a:rPr lang="en-US" dirty="0"/>
              <a:t>Do you support that in R1 If a non-AP MLD intends to receive group-addressed frames and intends to switch the selected link to receive group addressed data frame, the non-AP MLD should switch the selected link right after seeing the corresponding AP of the selected link indicates there is no buffered group addressed BUs to avoid missing reception of group addressed data frame?</a:t>
            </a:r>
          </a:p>
          <a:p>
            <a:endParaRPr lang="en-US" dirty="0"/>
          </a:p>
        </p:txBody>
      </p:sp>
      <p:sp>
        <p:nvSpPr>
          <p:cNvPr id="4" name="Footer Placeholder 3">
            <a:extLst>
              <a:ext uri="{FF2B5EF4-FFF2-40B4-BE49-F238E27FC236}">
                <a16:creationId xmlns:a16="http://schemas.microsoft.com/office/drawing/2014/main" id="{19CC3427-1861-4612-80F2-9BFBCDCAAB38}"/>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375D8057-483F-4452-B471-A81FC0AB3DFA}"/>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10</a:t>
            </a:fld>
            <a:endParaRPr lang="en-GB" altLang="en-US"/>
          </a:p>
        </p:txBody>
      </p:sp>
    </p:spTree>
    <p:extLst>
      <p:ext uri="{BB962C8B-B14F-4D97-AF65-F5344CB8AC3E}">
        <p14:creationId xmlns:p14="http://schemas.microsoft.com/office/powerpoint/2010/main" val="3978039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E3C73-B14C-48CA-B4FC-F6824FD9F2C7}"/>
              </a:ext>
            </a:extLst>
          </p:cNvPr>
          <p:cNvSpPr>
            <a:spLocks noGrp="1"/>
          </p:cNvSpPr>
          <p:nvPr>
            <p:ph type="title"/>
          </p:nvPr>
        </p:nvSpPr>
        <p:spPr/>
        <p:txBody>
          <a:bodyPr/>
          <a:lstStyle/>
          <a:p>
            <a:r>
              <a:rPr lang="en-US" dirty="0"/>
              <a:t>SP #3</a:t>
            </a:r>
          </a:p>
        </p:txBody>
      </p:sp>
      <p:sp>
        <p:nvSpPr>
          <p:cNvPr id="3" name="Content Placeholder 2">
            <a:extLst>
              <a:ext uri="{FF2B5EF4-FFF2-40B4-BE49-F238E27FC236}">
                <a16:creationId xmlns:a16="http://schemas.microsoft.com/office/drawing/2014/main" id="{3C792C9D-9477-4C77-ADBA-F318CB179940}"/>
              </a:ext>
            </a:extLst>
          </p:cNvPr>
          <p:cNvSpPr>
            <a:spLocks noGrp="1"/>
          </p:cNvSpPr>
          <p:nvPr>
            <p:ph idx="1"/>
          </p:nvPr>
        </p:nvSpPr>
        <p:spPr/>
        <p:txBody>
          <a:bodyPr/>
          <a:lstStyle/>
          <a:p>
            <a:pPr lvl="0"/>
            <a:r>
              <a:rPr lang="en-US" sz="2000" dirty="0"/>
              <a:t>Do you support that in R1, each AP affiliated with an AP MLD shall indicate if other APs affiliated with the same AP MLD has buffered group addressed frames? </a:t>
            </a:r>
          </a:p>
          <a:p>
            <a:pPr lvl="1"/>
            <a:r>
              <a:rPr lang="en-US" sz="1800" dirty="0"/>
              <a:t>The indication is in DTIM Beacon of each AP affiliated with the AP MLD and indicates if other APs affiliated with the same AP MLD has buffered group addressed frames based on the latest information about the other APs that is available when the transmitting AP schedules the DTIM beacon </a:t>
            </a:r>
          </a:p>
          <a:p>
            <a:pPr lvl="1"/>
            <a:r>
              <a:rPr lang="en-US" sz="1800" dirty="0"/>
              <a:t>If a non-AP MLD intends to receive group-addressed frames and intends to switch the selected link to receive group addressed data frame, the non-AP MLD should switch the selected link if the indication in DTIM Beacon of the selected link indicates the AP corresponding to another link does not have buffered group addressed frames to avoid duplicate reception of group addressed data frame</a:t>
            </a:r>
          </a:p>
          <a:p>
            <a:endParaRPr lang="en-US" dirty="0"/>
          </a:p>
        </p:txBody>
      </p:sp>
      <p:sp>
        <p:nvSpPr>
          <p:cNvPr id="4" name="Footer Placeholder 3">
            <a:extLst>
              <a:ext uri="{FF2B5EF4-FFF2-40B4-BE49-F238E27FC236}">
                <a16:creationId xmlns:a16="http://schemas.microsoft.com/office/drawing/2014/main" id="{1AB20098-9568-4A27-8AE2-ACB63B6F326A}"/>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AE6E9921-166F-4623-B26B-16BBEFDD7B66}"/>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11</a:t>
            </a:fld>
            <a:endParaRPr lang="en-GB" altLang="en-US"/>
          </a:p>
        </p:txBody>
      </p:sp>
    </p:spTree>
    <p:extLst>
      <p:ext uri="{BB962C8B-B14F-4D97-AF65-F5344CB8AC3E}">
        <p14:creationId xmlns:p14="http://schemas.microsoft.com/office/powerpoint/2010/main" val="7348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FE510-5D81-4A05-B85D-167A912163FD}"/>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445C81CA-4A95-428E-A5F9-6A3E26614C53}"/>
              </a:ext>
            </a:extLst>
          </p:cNvPr>
          <p:cNvSpPr>
            <a:spLocks noGrp="1"/>
          </p:cNvSpPr>
          <p:nvPr>
            <p:ph idx="1"/>
          </p:nvPr>
        </p:nvSpPr>
        <p:spPr/>
        <p:txBody>
          <a:bodyPr/>
          <a:lstStyle/>
          <a:p>
            <a:r>
              <a:rPr lang="en-US" dirty="0"/>
              <a:t>We have discussed the “miss” and “duplicate” group addressed data frame problem when switching the selected link to receive group addressed data frame in the past</a:t>
            </a:r>
          </a:p>
          <a:p>
            <a:pPr lvl="1"/>
            <a:r>
              <a:rPr lang="en-US" dirty="0"/>
              <a:t>Note that there are strong opinions that this has to be achieved without the need of non-AP MLD to indicate the selected link to receive group addressed data frame to AP MLD</a:t>
            </a:r>
          </a:p>
          <a:p>
            <a:r>
              <a:rPr lang="en-US" dirty="0"/>
              <a:t>We provide a follow up in attempt to close the topic</a:t>
            </a:r>
          </a:p>
        </p:txBody>
      </p:sp>
      <p:sp>
        <p:nvSpPr>
          <p:cNvPr id="4" name="Footer Placeholder 3">
            <a:extLst>
              <a:ext uri="{FF2B5EF4-FFF2-40B4-BE49-F238E27FC236}">
                <a16:creationId xmlns:a16="http://schemas.microsoft.com/office/drawing/2014/main" id="{23E39073-96D6-47C4-B32C-1980503E149A}"/>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E9CAF5F6-CD8F-4D0B-967C-6444926FDDD8}"/>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2</a:t>
            </a:fld>
            <a:endParaRPr lang="en-GB" altLang="en-US"/>
          </a:p>
        </p:txBody>
      </p:sp>
    </p:spTree>
    <p:extLst>
      <p:ext uri="{BB962C8B-B14F-4D97-AF65-F5344CB8AC3E}">
        <p14:creationId xmlns:p14="http://schemas.microsoft.com/office/powerpoint/2010/main" val="15888198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7F303-47EB-4EE3-B4FE-869A3190CC0A}"/>
              </a:ext>
            </a:extLst>
          </p:cNvPr>
          <p:cNvSpPr>
            <a:spLocks noGrp="1"/>
          </p:cNvSpPr>
          <p:nvPr>
            <p:ph type="title"/>
          </p:nvPr>
        </p:nvSpPr>
        <p:spPr/>
        <p:txBody>
          <a:bodyPr/>
          <a:lstStyle/>
          <a:p>
            <a:r>
              <a:rPr lang="en-US" dirty="0"/>
              <a:t>Basic non-AP MLD behavior for receiving group addressed frame</a:t>
            </a:r>
          </a:p>
        </p:txBody>
      </p:sp>
      <p:sp>
        <p:nvSpPr>
          <p:cNvPr id="3" name="Content Placeholder 2">
            <a:extLst>
              <a:ext uri="{FF2B5EF4-FFF2-40B4-BE49-F238E27FC236}">
                <a16:creationId xmlns:a16="http://schemas.microsoft.com/office/drawing/2014/main" id="{6B9A8C5E-EA6B-4841-B8AC-3C58A14AD966}"/>
              </a:ext>
            </a:extLst>
          </p:cNvPr>
          <p:cNvSpPr>
            <a:spLocks noGrp="1"/>
          </p:cNvSpPr>
          <p:nvPr>
            <p:ph idx="1"/>
          </p:nvPr>
        </p:nvSpPr>
        <p:spPr/>
        <p:txBody>
          <a:bodyPr/>
          <a:lstStyle/>
          <a:p>
            <a:r>
              <a:rPr lang="en-US" sz="1800" dirty="0"/>
              <a:t>Non-AP MLD can choose not to receive group addressed data frame </a:t>
            </a:r>
          </a:p>
          <a:p>
            <a:pPr lvl="1"/>
            <a:r>
              <a:rPr lang="en-US" sz="1600" dirty="0"/>
              <a:t>This is an extension from the existing spec that </a:t>
            </a:r>
            <a:r>
              <a:rPr lang="en-US" sz="1600" dirty="0" err="1"/>
              <a:t>ReceiveDTIM</a:t>
            </a:r>
            <a:r>
              <a:rPr lang="en-US" sz="1600" dirty="0"/>
              <a:t> can be false</a:t>
            </a:r>
          </a:p>
          <a:p>
            <a:r>
              <a:rPr lang="en-US" sz="1800" dirty="0"/>
              <a:t>If non-AP MLD chooses to receive group addressed data frame, then </a:t>
            </a:r>
          </a:p>
          <a:p>
            <a:pPr lvl="1"/>
            <a:r>
              <a:rPr lang="en-US" sz="1600" dirty="0"/>
              <a:t>A non-AP MLD shall follow the baseline rules to receive the group addressed data frames on one link selected by the non-AP MLD</a:t>
            </a:r>
          </a:p>
          <a:p>
            <a:pPr lvl="1"/>
            <a:r>
              <a:rPr lang="en-US" sz="1600" dirty="0"/>
              <a:t>The non-AP MLD may change the selected link to receive group addressed data frame at any time except during an ongoing group addressed delivery period</a:t>
            </a:r>
          </a:p>
          <a:p>
            <a:pPr lvl="1"/>
            <a:r>
              <a:rPr lang="en-US" sz="1600" dirty="0"/>
              <a:t>AP MLD duplicates a group addressed data frame that is expected to be received by the non-AP MLD and schedules for transmission in all the setup links with the non-AP MLD</a:t>
            </a:r>
          </a:p>
          <a:p>
            <a:r>
              <a:rPr lang="en-US" sz="1800" dirty="0"/>
              <a:t>TBD for the proposal that a non-AP MLD indicates the selected link to the AP MLD</a:t>
            </a:r>
          </a:p>
          <a:p>
            <a:endParaRPr lang="en-US" dirty="0"/>
          </a:p>
        </p:txBody>
      </p:sp>
      <p:sp>
        <p:nvSpPr>
          <p:cNvPr id="4" name="Footer Placeholder 3">
            <a:extLst>
              <a:ext uri="{FF2B5EF4-FFF2-40B4-BE49-F238E27FC236}">
                <a16:creationId xmlns:a16="http://schemas.microsoft.com/office/drawing/2014/main" id="{940417EC-1A87-4621-8924-1B62F223B7F8}"/>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D340E9FE-1090-4F90-99EB-78030A24C0A4}"/>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3</a:t>
            </a:fld>
            <a:endParaRPr lang="en-GB" altLang="en-US"/>
          </a:p>
        </p:txBody>
      </p:sp>
    </p:spTree>
    <p:extLst>
      <p:ext uri="{BB962C8B-B14F-4D97-AF65-F5344CB8AC3E}">
        <p14:creationId xmlns:p14="http://schemas.microsoft.com/office/powerpoint/2010/main" val="2157959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540FEA-90F4-4B14-8026-2208AB4A5D69}"/>
              </a:ext>
            </a:extLst>
          </p:cNvPr>
          <p:cNvSpPr>
            <a:spLocks noGrp="1"/>
          </p:cNvSpPr>
          <p:nvPr>
            <p:ph type="title"/>
          </p:nvPr>
        </p:nvSpPr>
        <p:spPr/>
        <p:txBody>
          <a:bodyPr/>
          <a:lstStyle/>
          <a:p>
            <a:r>
              <a:rPr lang="en-US" dirty="0"/>
              <a:t>Condition to Avoid “Miss” Group addressed data frame</a:t>
            </a:r>
          </a:p>
        </p:txBody>
      </p:sp>
      <p:sp>
        <p:nvSpPr>
          <p:cNvPr id="3" name="Content Placeholder 2">
            <a:extLst>
              <a:ext uri="{FF2B5EF4-FFF2-40B4-BE49-F238E27FC236}">
                <a16:creationId xmlns:a16="http://schemas.microsoft.com/office/drawing/2014/main" id="{E1FFC1CE-4FF6-4D9E-81D2-6A0C76E7726A}"/>
              </a:ext>
            </a:extLst>
          </p:cNvPr>
          <p:cNvSpPr>
            <a:spLocks noGrp="1"/>
          </p:cNvSpPr>
          <p:nvPr>
            <p:ph idx="1"/>
          </p:nvPr>
        </p:nvSpPr>
        <p:spPr/>
        <p:txBody>
          <a:bodyPr/>
          <a:lstStyle/>
          <a:p>
            <a:r>
              <a:rPr lang="en-US" sz="1800" dirty="0"/>
              <a:t>Under the condition that AP MLD will duplicate group addressed data frame if non-AP MLD does not indicate the selected link to receive group addressed data frame</a:t>
            </a:r>
          </a:p>
          <a:p>
            <a:r>
              <a:rPr lang="en-US" sz="1800" dirty="0"/>
              <a:t>Based on this condition, non-AP MLD can avoid missing group addressed data frame if non-AP MLD switching the link right after seeing AP of the selected link indicates there is no buffered group addressed data</a:t>
            </a:r>
          </a:p>
          <a:p>
            <a:pPr lvl="1"/>
            <a:r>
              <a:rPr lang="en-US" sz="1600" dirty="0"/>
              <a:t>The indication is provided by AID 0 in TIM or corresponding group addressed bit under multiple BSSID</a:t>
            </a:r>
          </a:p>
          <a:p>
            <a:pPr lvl="1"/>
            <a:r>
              <a:rPr lang="en-US" sz="1600" dirty="0"/>
              <a:t>The indication is also provided by more data bit in group addressed data frame</a:t>
            </a:r>
          </a:p>
          <a:p>
            <a:r>
              <a:rPr lang="en-US" sz="2000" dirty="0"/>
              <a:t>Proposal:</a:t>
            </a:r>
          </a:p>
          <a:p>
            <a:pPr lvl="1"/>
            <a:r>
              <a:rPr lang="en-US" sz="1600" dirty="0"/>
              <a:t>Non-AP MLD should switch the selected link to receive group addressed data frame right after seeing the corresponding AP of the link indicates there is no buffered group addressed BUs to avoid missing reception of group addressed data frame</a:t>
            </a:r>
          </a:p>
          <a:p>
            <a:pPr lvl="1"/>
            <a:endParaRPr lang="en-US" sz="1600" dirty="0"/>
          </a:p>
        </p:txBody>
      </p:sp>
      <p:sp>
        <p:nvSpPr>
          <p:cNvPr id="4" name="Footer Placeholder 3">
            <a:extLst>
              <a:ext uri="{FF2B5EF4-FFF2-40B4-BE49-F238E27FC236}">
                <a16:creationId xmlns:a16="http://schemas.microsoft.com/office/drawing/2014/main" id="{67A1E85F-B5E5-4D05-80D1-3EF9C894FA67}"/>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71902547-7F9C-4722-91A6-6C24E712C938}"/>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4</a:t>
            </a:fld>
            <a:endParaRPr lang="en-GB" altLang="en-US"/>
          </a:p>
        </p:txBody>
      </p:sp>
    </p:spTree>
    <p:extLst>
      <p:ext uri="{BB962C8B-B14F-4D97-AF65-F5344CB8AC3E}">
        <p14:creationId xmlns:p14="http://schemas.microsoft.com/office/powerpoint/2010/main" val="1977649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EDB4E-F169-4142-A34F-FE89BCEDF800}"/>
              </a:ext>
            </a:extLst>
          </p:cNvPr>
          <p:cNvSpPr>
            <a:spLocks noGrp="1"/>
          </p:cNvSpPr>
          <p:nvPr>
            <p:ph type="title"/>
          </p:nvPr>
        </p:nvSpPr>
        <p:spPr/>
        <p:txBody>
          <a:bodyPr/>
          <a:lstStyle/>
          <a:p>
            <a:r>
              <a:rPr lang="en-US" dirty="0"/>
              <a:t>Example</a:t>
            </a:r>
          </a:p>
        </p:txBody>
      </p:sp>
      <p:sp>
        <p:nvSpPr>
          <p:cNvPr id="3" name="Content Placeholder 2">
            <a:extLst>
              <a:ext uri="{FF2B5EF4-FFF2-40B4-BE49-F238E27FC236}">
                <a16:creationId xmlns:a16="http://schemas.microsoft.com/office/drawing/2014/main" id="{6433CF75-627A-4C6B-BCD8-43F66918DE82}"/>
              </a:ext>
            </a:extLst>
          </p:cNvPr>
          <p:cNvSpPr>
            <a:spLocks noGrp="1"/>
          </p:cNvSpPr>
          <p:nvPr>
            <p:ph idx="1"/>
          </p:nvPr>
        </p:nvSpPr>
        <p:spPr/>
        <p:txBody>
          <a:bodyPr/>
          <a:lstStyle/>
          <a:p>
            <a:endParaRPr lang="en-US" dirty="0"/>
          </a:p>
        </p:txBody>
      </p:sp>
      <p:sp>
        <p:nvSpPr>
          <p:cNvPr id="4" name="Footer Placeholder 3">
            <a:extLst>
              <a:ext uri="{FF2B5EF4-FFF2-40B4-BE49-F238E27FC236}">
                <a16:creationId xmlns:a16="http://schemas.microsoft.com/office/drawing/2014/main" id="{C527E552-132A-40E5-B6E0-F161296519A1}"/>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405EEBE7-42DD-4698-A2E9-8FBDEED05263}"/>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5</a:t>
            </a:fld>
            <a:endParaRPr lang="en-GB" altLang="en-US"/>
          </a:p>
        </p:txBody>
      </p:sp>
      <p:cxnSp>
        <p:nvCxnSpPr>
          <p:cNvPr id="7" name="Straight Arrow Connector 6">
            <a:extLst>
              <a:ext uri="{FF2B5EF4-FFF2-40B4-BE49-F238E27FC236}">
                <a16:creationId xmlns:a16="http://schemas.microsoft.com/office/drawing/2014/main" id="{8BDFE6D4-4CC4-440D-BBE2-29CA05B69BDE}"/>
              </a:ext>
            </a:extLst>
          </p:cNvPr>
          <p:cNvCxnSpPr>
            <a:cxnSpLocks/>
          </p:cNvCxnSpPr>
          <p:nvPr/>
        </p:nvCxnSpPr>
        <p:spPr bwMode="auto">
          <a:xfrm>
            <a:off x="251520" y="3284984"/>
            <a:ext cx="7992888" cy="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1" name="Straight Arrow Connector 10">
            <a:extLst>
              <a:ext uri="{FF2B5EF4-FFF2-40B4-BE49-F238E27FC236}">
                <a16:creationId xmlns:a16="http://schemas.microsoft.com/office/drawing/2014/main" id="{E64CF864-EAD4-4702-A1AB-D4B643F3F43D}"/>
              </a:ext>
            </a:extLst>
          </p:cNvPr>
          <p:cNvCxnSpPr>
            <a:cxnSpLocks/>
          </p:cNvCxnSpPr>
          <p:nvPr/>
        </p:nvCxnSpPr>
        <p:spPr bwMode="auto">
          <a:xfrm>
            <a:off x="251520" y="4437112"/>
            <a:ext cx="7992888" cy="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3" name="Straight Arrow Connector 12">
            <a:extLst>
              <a:ext uri="{FF2B5EF4-FFF2-40B4-BE49-F238E27FC236}">
                <a16:creationId xmlns:a16="http://schemas.microsoft.com/office/drawing/2014/main" id="{3F658ADF-3859-428D-9857-7344E0391ECC}"/>
              </a:ext>
            </a:extLst>
          </p:cNvPr>
          <p:cNvCxnSpPr/>
          <p:nvPr/>
        </p:nvCxnSpPr>
        <p:spPr bwMode="auto">
          <a:xfrm flipV="1">
            <a:off x="827584" y="2420888"/>
            <a:ext cx="0" cy="86409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4" name="Straight Arrow Connector 13">
            <a:extLst>
              <a:ext uri="{FF2B5EF4-FFF2-40B4-BE49-F238E27FC236}">
                <a16:creationId xmlns:a16="http://schemas.microsoft.com/office/drawing/2014/main" id="{D20E60E8-3C64-4FC0-9FB1-FA0AEAFBCC6D}"/>
              </a:ext>
            </a:extLst>
          </p:cNvPr>
          <p:cNvCxnSpPr/>
          <p:nvPr/>
        </p:nvCxnSpPr>
        <p:spPr bwMode="auto">
          <a:xfrm flipV="1">
            <a:off x="2267744" y="3573016"/>
            <a:ext cx="0" cy="86409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5" name="Straight Arrow Connector 14">
            <a:extLst>
              <a:ext uri="{FF2B5EF4-FFF2-40B4-BE49-F238E27FC236}">
                <a16:creationId xmlns:a16="http://schemas.microsoft.com/office/drawing/2014/main" id="{37385198-6464-43CA-94C9-024C95C6A744}"/>
              </a:ext>
            </a:extLst>
          </p:cNvPr>
          <p:cNvCxnSpPr/>
          <p:nvPr/>
        </p:nvCxnSpPr>
        <p:spPr bwMode="auto">
          <a:xfrm flipV="1">
            <a:off x="5652120" y="2420888"/>
            <a:ext cx="0" cy="86409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6" name="Straight Arrow Connector 15">
            <a:extLst>
              <a:ext uri="{FF2B5EF4-FFF2-40B4-BE49-F238E27FC236}">
                <a16:creationId xmlns:a16="http://schemas.microsoft.com/office/drawing/2014/main" id="{ABFFFDDB-094B-404B-866F-43BA53698CAA}"/>
              </a:ext>
            </a:extLst>
          </p:cNvPr>
          <p:cNvCxnSpPr/>
          <p:nvPr/>
        </p:nvCxnSpPr>
        <p:spPr bwMode="auto">
          <a:xfrm flipV="1">
            <a:off x="7092280" y="3573016"/>
            <a:ext cx="0" cy="86409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2" name="TextBox 21">
            <a:extLst>
              <a:ext uri="{FF2B5EF4-FFF2-40B4-BE49-F238E27FC236}">
                <a16:creationId xmlns:a16="http://schemas.microsoft.com/office/drawing/2014/main" id="{4595A523-9FD2-4D75-8F0A-62AFC9CCD7EB}"/>
              </a:ext>
            </a:extLst>
          </p:cNvPr>
          <p:cNvSpPr txBox="1"/>
          <p:nvPr/>
        </p:nvSpPr>
        <p:spPr>
          <a:xfrm>
            <a:off x="5281103" y="2036015"/>
            <a:ext cx="1455332" cy="461665"/>
          </a:xfrm>
          <a:prstGeom prst="rect">
            <a:avLst/>
          </a:prstGeom>
          <a:noFill/>
        </p:spPr>
        <p:txBody>
          <a:bodyPr wrap="square" rtlCol="0">
            <a:spAutoFit/>
          </a:bodyPr>
          <a:lstStyle/>
          <a:p>
            <a:r>
              <a:rPr lang="en-US" dirty="0"/>
              <a:t>TIM bit 0 =0</a:t>
            </a:r>
          </a:p>
          <a:p>
            <a:endParaRPr lang="en-US" dirty="0"/>
          </a:p>
        </p:txBody>
      </p:sp>
      <p:sp>
        <p:nvSpPr>
          <p:cNvPr id="25" name="Arrow: Down 24">
            <a:extLst>
              <a:ext uri="{FF2B5EF4-FFF2-40B4-BE49-F238E27FC236}">
                <a16:creationId xmlns:a16="http://schemas.microsoft.com/office/drawing/2014/main" id="{A03358C9-C8EE-40CC-AC56-58F8B94AFE18}"/>
              </a:ext>
            </a:extLst>
          </p:cNvPr>
          <p:cNvSpPr/>
          <p:nvPr/>
        </p:nvSpPr>
        <p:spPr bwMode="auto">
          <a:xfrm>
            <a:off x="5580116" y="3546666"/>
            <a:ext cx="360024" cy="648065"/>
          </a:xfrm>
          <a:prstGeom prst="down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6" name="TextBox 25">
            <a:extLst>
              <a:ext uri="{FF2B5EF4-FFF2-40B4-BE49-F238E27FC236}">
                <a16:creationId xmlns:a16="http://schemas.microsoft.com/office/drawing/2014/main" id="{96F85227-1335-41D3-B834-67E5E5FB5F12}"/>
              </a:ext>
            </a:extLst>
          </p:cNvPr>
          <p:cNvSpPr txBox="1"/>
          <p:nvPr/>
        </p:nvSpPr>
        <p:spPr>
          <a:xfrm>
            <a:off x="5878904" y="3622149"/>
            <a:ext cx="1789208" cy="830997"/>
          </a:xfrm>
          <a:prstGeom prst="rect">
            <a:avLst/>
          </a:prstGeom>
          <a:noFill/>
        </p:spPr>
        <p:txBody>
          <a:bodyPr wrap="square" rtlCol="0">
            <a:spAutoFit/>
          </a:bodyPr>
          <a:lstStyle/>
          <a:p>
            <a:r>
              <a:rPr lang="en-US" dirty="0"/>
              <a:t>Change link to receive group addressed data frame and there will be no miss</a:t>
            </a:r>
          </a:p>
        </p:txBody>
      </p:sp>
      <p:sp>
        <p:nvSpPr>
          <p:cNvPr id="27" name="TextBox 26">
            <a:extLst>
              <a:ext uri="{FF2B5EF4-FFF2-40B4-BE49-F238E27FC236}">
                <a16:creationId xmlns:a16="http://schemas.microsoft.com/office/drawing/2014/main" id="{5ADB96A1-FD14-4A72-93E9-263FEB898A21}"/>
              </a:ext>
            </a:extLst>
          </p:cNvPr>
          <p:cNvSpPr txBox="1"/>
          <p:nvPr/>
        </p:nvSpPr>
        <p:spPr>
          <a:xfrm>
            <a:off x="971600" y="2420888"/>
            <a:ext cx="1080111" cy="276999"/>
          </a:xfrm>
          <a:prstGeom prst="rect">
            <a:avLst/>
          </a:prstGeom>
          <a:noFill/>
        </p:spPr>
        <p:txBody>
          <a:bodyPr wrap="square" rtlCol="0">
            <a:spAutoFit/>
          </a:bodyPr>
          <a:lstStyle/>
          <a:p>
            <a:r>
              <a:rPr lang="en-US" dirty="0"/>
              <a:t>DTIM</a:t>
            </a:r>
          </a:p>
        </p:txBody>
      </p:sp>
      <p:sp>
        <p:nvSpPr>
          <p:cNvPr id="28" name="TextBox 27">
            <a:extLst>
              <a:ext uri="{FF2B5EF4-FFF2-40B4-BE49-F238E27FC236}">
                <a16:creationId xmlns:a16="http://schemas.microsoft.com/office/drawing/2014/main" id="{15580C5F-573A-4EA4-882B-5BCA6A068E2B}"/>
              </a:ext>
            </a:extLst>
          </p:cNvPr>
          <p:cNvSpPr txBox="1"/>
          <p:nvPr/>
        </p:nvSpPr>
        <p:spPr>
          <a:xfrm>
            <a:off x="2356543" y="3581182"/>
            <a:ext cx="1080111" cy="276999"/>
          </a:xfrm>
          <a:prstGeom prst="rect">
            <a:avLst/>
          </a:prstGeom>
          <a:noFill/>
        </p:spPr>
        <p:txBody>
          <a:bodyPr wrap="square" rtlCol="0">
            <a:spAutoFit/>
          </a:bodyPr>
          <a:lstStyle/>
          <a:p>
            <a:r>
              <a:rPr lang="en-US" dirty="0"/>
              <a:t>DTIM</a:t>
            </a:r>
          </a:p>
        </p:txBody>
      </p:sp>
    </p:spTree>
    <p:extLst>
      <p:ext uri="{BB962C8B-B14F-4D97-AF65-F5344CB8AC3E}">
        <p14:creationId xmlns:p14="http://schemas.microsoft.com/office/powerpoint/2010/main" val="2811154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4A642-787D-423A-AB75-F78894722A73}"/>
              </a:ext>
            </a:extLst>
          </p:cNvPr>
          <p:cNvSpPr>
            <a:spLocks noGrp="1"/>
          </p:cNvSpPr>
          <p:nvPr>
            <p:ph type="title"/>
          </p:nvPr>
        </p:nvSpPr>
        <p:spPr/>
        <p:txBody>
          <a:bodyPr/>
          <a:lstStyle/>
          <a:p>
            <a:r>
              <a:rPr lang="en-US" dirty="0"/>
              <a:t>Condition to avoid duplicate Group addressed data frame</a:t>
            </a:r>
          </a:p>
        </p:txBody>
      </p:sp>
      <p:sp>
        <p:nvSpPr>
          <p:cNvPr id="3" name="Content Placeholder 2">
            <a:extLst>
              <a:ext uri="{FF2B5EF4-FFF2-40B4-BE49-F238E27FC236}">
                <a16:creationId xmlns:a16="http://schemas.microsoft.com/office/drawing/2014/main" id="{85EA9BFA-E7D8-4490-84F9-93FB2DA6C562}"/>
              </a:ext>
            </a:extLst>
          </p:cNvPr>
          <p:cNvSpPr>
            <a:spLocks noGrp="1"/>
          </p:cNvSpPr>
          <p:nvPr>
            <p:ph idx="1"/>
          </p:nvPr>
        </p:nvSpPr>
        <p:spPr/>
        <p:txBody>
          <a:bodyPr/>
          <a:lstStyle/>
          <a:p>
            <a:r>
              <a:rPr lang="en-US" sz="2000" dirty="0"/>
              <a:t>There are opinions that avoiding group addressed data frame cannot be ignored</a:t>
            </a:r>
          </a:p>
          <a:p>
            <a:r>
              <a:rPr lang="en-US" sz="2000" dirty="0"/>
              <a:t>Under the condition that we follow the baseline and switch after the end of group addressed data delivery period, duplicate in a different link only happens if there are duplicate group addressed data (if any) to be transmitted at that point in the different link</a:t>
            </a:r>
          </a:p>
          <a:p>
            <a:r>
              <a:rPr lang="en-US" sz="2000" dirty="0"/>
              <a:t>Proposal: each AP affiliated with an AP MLD indicates if other APs affiliated with the same AP MLD has buffered group addressed data frames that are duplicated across links</a:t>
            </a:r>
          </a:p>
          <a:p>
            <a:pPr lvl="1"/>
            <a:r>
              <a:rPr lang="en-US" sz="1800" dirty="0"/>
              <a:t>If a non-AP MLD wants to switch the selected link to receive group addressed data frame, the non-AP MLD should switch the selected link if the AP corresponding to another link does not have buffered group addressed data that are duplicate across links to avoid duplicate reception of group addressed data frame</a:t>
            </a:r>
          </a:p>
          <a:p>
            <a:endParaRPr lang="en-US" dirty="0"/>
          </a:p>
        </p:txBody>
      </p:sp>
      <p:sp>
        <p:nvSpPr>
          <p:cNvPr id="4" name="Footer Placeholder 3">
            <a:extLst>
              <a:ext uri="{FF2B5EF4-FFF2-40B4-BE49-F238E27FC236}">
                <a16:creationId xmlns:a16="http://schemas.microsoft.com/office/drawing/2014/main" id="{B88FD557-5408-4015-A046-EC44D201DC8E}"/>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622915C3-C3BF-4670-BACD-D3EBF83FBE5F}"/>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6</a:t>
            </a:fld>
            <a:endParaRPr lang="en-GB" altLang="en-US"/>
          </a:p>
        </p:txBody>
      </p:sp>
    </p:spTree>
    <p:extLst>
      <p:ext uri="{BB962C8B-B14F-4D97-AF65-F5344CB8AC3E}">
        <p14:creationId xmlns:p14="http://schemas.microsoft.com/office/powerpoint/2010/main" val="237162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EDB4E-F169-4142-A34F-FE89BCEDF800}"/>
              </a:ext>
            </a:extLst>
          </p:cNvPr>
          <p:cNvSpPr>
            <a:spLocks noGrp="1"/>
          </p:cNvSpPr>
          <p:nvPr>
            <p:ph type="title"/>
          </p:nvPr>
        </p:nvSpPr>
        <p:spPr/>
        <p:txBody>
          <a:bodyPr/>
          <a:lstStyle/>
          <a:p>
            <a:r>
              <a:rPr lang="en-US" dirty="0"/>
              <a:t>Example</a:t>
            </a:r>
          </a:p>
        </p:txBody>
      </p:sp>
      <p:sp>
        <p:nvSpPr>
          <p:cNvPr id="3" name="Content Placeholder 2">
            <a:extLst>
              <a:ext uri="{FF2B5EF4-FFF2-40B4-BE49-F238E27FC236}">
                <a16:creationId xmlns:a16="http://schemas.microsoft.com/office/drawing/2014/main" id="{6433CF75-627A-4C6B-BCD8-43F66918DE82}"/>
              </a:ext>
            </a:extLst>
          </p:cNvPr>
          <p:cNvSpPr>
            <a:spLocks noGrp="1"/>
          </p:cNvSpPr>
          <p:nvPr>
            <p:ph idx="1"/>
          </p:nvPr>
        </p:nvSpPr>
        <p:spPr/>
        <p:txBody>
          <a:bodyPr/>
          <a:lstStyle/>
          <a:p>
            <a:endParaRPr lang="en-US" dirty="0"/>
          </a:p>
        </p:txBody>
      </p:sp>
      <p:sp>
        <p:nvSpPr>
          <p:cNvPr id="4" name="Footer Placeholder 3">
            <a:extLst>
              <a:ext uri="{FF2B5EF4-FFF2-40B4-BE49-F238E27FC236}">
                <a16:creationId xmlns:a16="http://schemas.microsoft.com/office/drawing/2014/main" id="{C527E552-132A-40E5-B6E0-F161296519A1}"/>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405EEBE7-42DD-4698-A2E9-8FBDEED05263}"/>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7</a:t>
            </a:fld>
            <a:endParaRPr lang="en-GB" altLang="en-US"/>
          </a:p>
        </p:txBody>
      </p:sp>
      <p:cxnSp>
        <p:nvCxnSpPr>
          <p:cNvPr id="7" name="Straight Arrow Connector 6">
            <a:extLst>
              <a:ext uri="{FF2B5EF4-FFF2-40B4-BE49-F238E27FC236}">
                <a16:creationId xmlns:a16="http://schemas.microsoft.com/office/drawing/2014/main" id="{8BDFE6D4-4CC4-440D-BBE2-29CA05B69BDE}"/>
              </a:ext>
            </a:extLst>
          </p:cNvPr>
          <p:cNvCxnSpPr>
            <a:cxnSpLocks/>
          </p:cNvCxnSpPr>
          <p:nvPr/>
        </p:nvCxnSpPr>
        <p:spPr bwMode="auto">
          <a:xfrm>
            <a:off x="251520" y="3284984"/>
            <a:ext cx="7992888" cy="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1" name="Straight Arrow Connector 10">
            <a:extLst>
              <a:ext uri="{FF2B5EF4-FFF2-40B4-BE49-F238E27FC236}">
                <a16:creationId xmlns:a16="http://schemas.microsoft.com/office/drawing/2014/main" id="{E64CF864-EAD4-4702-A1AB-D4B643F3F43D}"/>
              </a:ext>
            </a:extLst>
          </p:cNvPr>
          <p:cNvCxnSpPr>
            <a:cxnSpLocks/>
          </p:cNvCxnSpPr>
          <p:nvPr/>
        </p:nvCxnSpPr>
        <p:spPr bwMode="auto">
          <a:xfrm>
            <a:off x="251520" y="4437112"/>
            <a:ext cx="7992888" cy="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3" name="Straight Arrow Connector 12">
            <a:extLst>
              <a:ext uri="{FF2B5EF4-FFF2-40B4-BE49-F238E27FC236}">
                <a16:creationId xmlns:a16="http://schemas.microsoft.com/office/drawing/2014/main" id="{3F658ADF-3859-428D-9857-7344E0391ECC}"/>
              </a:ext>
            </a:extLst>
          </p:cNvPr>
          <p:cNvCxnSpPr/>
          <p:nvPr/>
        </p:nvCxnSpPr>
        <p:spPr bwMode="auto">
          <a:xfrm flipV="1">
            <a:off x="827584" y="2420888"/>
            <a:ext cx="0" cy="86409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4" name="Straight Arrow Connector 13">
            <a:extLst>
              <a:ext uri="{FF2B5EF4-FFF2-40B4-BE49-F238E27FC236}">
                <a16:creationId xmlns:a16="http://schemas.microsoft.com/office/drawing/2014/main" id="{D20E60E8-3C64-4FC0-9FB1-FA0AEAFBCC6D}"/>
              </a:ext>
            </a:extLst>
          </p:cNvPr>
          <p:cNvCxnSpPr/>
          <p:nvPr/>
        </p:nvCxnSpPr>
        <p:spPr bwMode="auto">
          <a:xfrm flipV="1">
            <a:off x="2267744" y="3573016"/>
            <a:ext cx="0" cy="86409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5" name="Straight Arrow Connector 14">
            <a:extLst>
              <a:ext uri="{FF2B5EF4-FFF2-40B4-BE49-F238E27FC236}">
                <a16:creationId xmlns:a16="http://schemas.microsoft.com/office/drawing/2014/main" id="{37385198-6464-43CA-94C9-024C95C6A744}"/>
              </a:ext>
            </a:extLst>
          </p:cNvPr>
          <p:cNvCxnSpPr/>
          <p:nvPr/>
        </p:nvCxnSpPr>
        <p:spPr bwMode="auto">
          <a:xfrm flipV="1">
            <a:off x="5652120" y="2420888"/>
            <a:ext cx="0" cy="86409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6" name="Straight Arrow Connector 15">
            <a:extLst>
              <a:ext uri="{FF2B5EF4-FFF2-40B4-BE49-F238E27FC236}">
                <a16:creationId xmlns:a16="http://schemas.microsoft.com/office/drawing/2014/main" id="{ABFFFDDB-094B-404B-866F-43BA53698CAA}"/>
              </a:ext>
            </a:extLst>
          </p:cNvPr>
          <p:cNvCxnSpPr/>
          <p:nvPr/>
        </p:nvCxnSpPr>
        <p:spPr bwMode="auto">
          <a:xfrm flipV="1">
            <a:off x="7092280" y="3573016"/>
            <a:ext cx="0" cy="86409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2" name="TextBox 21">
            <a:extLst>
              <a:ext uri="{FF2B5EF4-FFF2-40B4-BE49-F238E27FC236}">
                <a16:creationId xmlns:a16="http://schemas.microsoft.com/office/drawing/2014/main" id="{4595A523-9FD2-4D75-8F0A-62AFC9CCD7EB}"/>
              </a:ext>
            </a:extLst>
          </p:cNvPr>
          <p:cNvSpPr txBox="1"/>
          <p:nvPr/>
        </p:nvSpPr>
        <p:spPr>
          <a:xfrm>
            <a:off x="5760128" y="2108864"/>
            <a:ext cx="1811165" cy="1015663"/>
          </a:xfrm>
          <a:prstGeom prst="rect">
            <a:avLst/>
          </a:prstGeom>
          <a:noFill/>
        </p:spPr>
        <p:txBody>
          <a:bodyPr wrap="square" rtlCol="0">
            <a:spAutoFit/>
          </a:bodyPr>
          <a:lstStyle/>
          <a:p>
            <a:r>
              <a:rPr lang="en-US" dirty="0"/>
              <a:t>Indicate another link does not have buffered group addressed data that are duplicate across links</a:t>
            </a:r>
          </a:p>
          <a:p>
            <a:endParaRPr lang="en-US" dirty="0"/>
          </a:p>
        </p:txBody>
      </p:sp>
      <p:sp>
        <p:nvSpPr>
          <p:cNvPr id="25" name="Arrow: Down 24">
            <a:extLst>
              <a:ext uri="{FF2B5EF4-FFF2-40B4-BE49-F238E27FC236}">
                <a16:creationId xmlns:a16="http://schemas.microsoft.com/office/drawing/2014/main" id="{A03358C9-C8EE-40CC-AC56-58F8B94AFE18}"/>
              </a:ext>
            </a:extLst>
          </p:cNvPr>
          <p:cNvSpPr/>
          <p:nvPr/>
        </p:nvSpPr>
        <p:spPr bwMode="auto">
          <a:xfrm>
            <a:off x="5580116" y="3546666"/>
            <a:ext cx="360024" cy="648065"/>
          </a:xfrm>
          <a:prstGeom prst="down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6" name="TextBox 25">
            <a:extLst>
              <a:ext uri="{FF2B5EF4-FFF2-40B4-BE49-F238E27FC236}">
                <a16:creationId xmlns:a16="http://schemas.microsoft.com/office/drawing/2014/main" id="{96F85227-1335-41D3-B834-67E5E5FB5F12}"/>
              </a:ext>
            </a:extLst>
          </p:cNvPr>
          <p:cNvSpPr txBox="1"/>
          <p:nvPr/>
        </p:nvSpPr>
        <p:spPr>
          <a:xfrm>
            <a:off x="5878904" y="3622149"/>
            <a:ext cx="1789208" cy="830997"/>
          </a:xfrm>
          <a:prstGeom prst="rect">
            <a:avLst/>
          </a:prstGeom>
          <a:noFill/>
        </p:spPr>
        <p:txBody>
          <a:bodyPr wrap="square" rtlCol="0">
            <a:spAutoFit/>
          </a:bodyPr>
          <a:lstStyle/>
          <a:p>
            <a:r>
              <a:rPr lang="en-US" dirty="0"/>
              <a:t>Change link to receive group addressed data frame and there will be no duplicate</a:t>
            </a:r>
          </a:p>
        </p:txBody>
      </p:sp>
      <p:sp>
        <p:nvSpPr>
          <p:cNvPr id="27" name="TextBox 26">
            <a:extLst>
              <a:ext uri="{FF2B5EF4-FFF2-40B4-BE49-F238E27FC236}">
                <a16:creationId xmlns:a16="http://schemas.microsoft.com/office/drawing/2014/main" id="{5ADB96A1-FD14-4A72-93E9-263FEB898A21}"/>
              </a:ext>
            </a:extLst>
          </p:cNvPr>
          <p:cNvSpPr txBox="1"/>
          <p:nvPr/>
        </p:nvSpPr>
        <p:spPr>
          <a:xfrm>
            <a:off x="971600" y="2420888"/>
            <a:ext cx="1080111" cy="276999"/>
          </a:xfrm>
          <a:prstGeom prst="rect">
            <a:avLst/>
          </a:prstGeom>
          <a:noFill/>
        </p:spPr>
        <p:txBody>
          <a:bodyPr wrap="square" rtlCol="0">
            <a:spAutoFit/>
          </a:bodyPr>
          <a:lstStyle/>
          <a:p>
            <a:r>
              <a:rPr lang="en-US" dirty="0"/>
              <a:t>DTIM</a:t>
            </a:r>
          </a:p>
        </p:txBody>
      </p:sp>
      <p:sp>
        <p:nvSpPr>
          <p:cNvPr id="28" name="TextBox 27">
            <a:extLst>
              <a:ext uri="{FF2B5EF4-FFF2-40B4-BE49-F238E27FC236}">
                <a16:creationId xmlns:a16="http://schemas.microsoft.com/office/drawing/2014/main" id="{15580C5F-573A-4EA4-882B-5BCA6A068E2B}"/>
              </a:ext>
            </a:extLst>
          </p:cNvPr>
          <p:cNvSpPr txBox="1"/>
          <p:nvPr/>
        </p:nvSpPr>
        <p:spPr>
          <a:xfrm>
            <a:off x="2356543" y="3581182"/>
            <a:ext cx="1080111" cy="276999"/>
          </a:xfrm>
          <a:prstGeom prst="rect">
            <a:avLst/>
          </a:prstGeom>
          <a:noFill/>
        </p:spPr>
        <p:txBody>
          <a:bodyPr wrap="square" rtlCol="0">
            <a:spAutoFit/>
          </a:bodyPr>
          <a:lstStyle/>
          <a:p>
            <a:r>
              <a:rPr lang="en-US" dirty="0"/>
              <a:t>DTIM</a:t>
            </a:r>
          </a:p>
        </p:txBody>
      </p:sp>
    </p:spTree>
    <p:extLst>
      <p:ext uri="{BB962C8B-B14F-4D97-AF65-F5344CB8AC3E}">
        <p14:creationId xmlns:p14="http://schemas.microsoft.com/office/powerpoint/2010/main" val="3634064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2D698-5E71-4F66-AA55-9D4F483D60E7}"/>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58231A0F-D55F-43D4-AD02-E6281705744F}"/>
              </a:ext>
            </a:extLst>
          </p:cNvPr>
          <p:cNvSpPr>
            <a:spLocks noGrp="1"/>
          </p:cNvSpPr>
          <p:nvPr>
            <p:ph idx="1"/>
          </p:nvPr>
        </p:nvSpPr>
        <p:spPr/>
        <p:txBody>
          <a:bodyPr/>
          <a:lstStyle/>
          <a:p>
            <a:r>
              <a:rPr lang="en-US" sz="1800" dirty="0"/>
              <a:t>We discuss the basic operation of non-AP MLD to receive group addressed data frame</a:t>
            </a:r>
          </a:p>
          <a:p>
            <a:r>
              <a:rPr lang="en-US" sz="1800" dirty="0"/>
              <a:t>We discuss the miss and duplicate solution for receiving group addressed data frame</a:t>
            </a:r>
          </a:p>
          <a:p>
            <a:r>
              <a:rPr lang="en-US" sz="1800" dirty="0"/>
              <a:t>We propose that a non-AP MLD switches the link to receive group addressed data frame right after seeing the indication of no buffered group addressed BUs to avoid missing group addressed data frame</a:t>
            </a:r>
          </a:p>
          <a:p>
            <a:r>
              <a:rPr lang="en-US" sz="1800" dirty="0"/>
              <a:t>We propose that an AP indicates if other APs in the same AP MLD has buffered duplicate group addressed data frame to be delivered, and a non-AP MLD switches the link to receive group addressed data frame right after seeing another link without buffered duplicate group addressed data frame to avoid duplicate group addressed data frame</a:t>
            </a:r>
          </a:p>
          <a:p>
            <a:endParaRPr lang="en-US" dirty="0"/>
          </a:p>
        </p:txBody>
      </p:sp>
      <p:sp>
        <p:nvSpPr>
          <p:cNvPr id="4" name="Footer Placeholder 3">
            <a:extLst>
              <a:ext uri="{FF2B5EF4-FFF2-40B4-BE49-F238E27FC236}">
                <a16:creationId xmlns:a16="http://schemas.microsoft.com/office/drawing/2014/main" id="{5A7968EB-5BB7-480B-B25F-2CD795880501}"/>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94F26AC1-B47E-46CD-8635-3921EE44CBEA}"/>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8</a:t>
            </a:fld>
            <a:endParaRPr lang="en-GB" altLang="en-US"/>
          </a:p>
        </p:txBody>
      </p:sp>
    </p:spTree>
    <p:extLst>
      <p:ext uri="{BB962C8B-B14F-4D97-AF65-F5344CB8AC3E}">
        <p14:creationId xmlns:p14="http://schemas.microsoft.com/office/powerpoint/2010/main" val="38884018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14A1C-21EC-4983-9F0A-95A9975F2207}"/>
              </a:ext>
            </a:extLst>
          </p:cNvPr>
          <p:cNvSpPr>
            <a:spLocks noGrp="1"/>
          </p:cNvSpPr>
          <p:nvPr>
            <p:ph type="title"/>
          </p:nvPr>
        </p:nvSpPr>
        <p:spPr/>
        <p:txBody>
          <a:bodyPr/>
          <a:lstStyle/>
          <a:p>
            <a:r>
              <a:rPr lang="en-US" dirty="0"/>
              <a:t>SP #1</a:t>
            </a:r>
          </a:p>
        </p:txBody>
      </p:sp>
      <p:sp>
        <p:nvSpPr>
          <p:cNvPr id="3" name="Content Placeholder 2">
            <a:extLst>
              <a:ext uri="{FF2B5EF4-FFF2-40B4-BE49-F238E27FC236}">
                <a16:creationId xmlns:a16="http://schemas.microsoft.com/office/drawing/2014/main" id="{FF14FB21-F75A-4E08-BC58-D4AF6043C96E}"/>
              </a:ext>
            </a:extLst>
          </p:cNvPr>
          <p:cNvSpPr>
            <a:spLocks noGrp="1"/>
          </p:cNvSpPr>
          <p:nvPr>
            <p:ph idx="1"/>
          </p:nvPr>
        </p:nvSpPr>
        <p:spPr/>
        <p:txBody>
          <a:bodyPr/>
          <a:lstStyle/>
          <a:p>
            <a:pPr lvl="0"/>
            <a:r>
              <a:rPr lang="en-US"/>
              <a:t>Do </a:t>
            </a:r>
            <a:r>
              <a:rPr lang="en-US" dirty="0"/>
              <a:t>you support the following in R1?</a:t>
            </a:r>
          </a:p>
          <a:p>
            <a:pPr lvl="2"/>
            <a:r>
              <a:rPr lang="en-US" dirty="0"/>
              <a:t>if a non-AP MLD chooses to receive group addressed data frame, the non-AP MLD shall follow the baseline rules to receive the group address data frames on any link that the non-AP MLD selects to receive group addressed data frames.</a:t>
            </a:r>
          </a:p>
          <a:p>
            <a:pPr lvl="2"/>
            <a:r>
              <a:rPr lang="en-US" dirty="0"/>
              <a:t>AP MLD duplicates a group addressed data frame that is expected to be received by the non-AP MLD and schedules for transmission in the setup links with the non-AP MLD</a:t>
            </a:r>
          </a:p>
          <a:p>
            <a:pPr marL="0" indent="0">
              <a:buNone/>
            </a:pPr>
            <a:endParaRPr lang="en-US" dirty="0"/>
          </a:p>
        </p:txBody>
      </p:sp>
      <p:sp>
        <p:nvSpPr>
          <p:cNvPr id="4" name="Footer Placeholder 3">
            <a:extLst>
              <a:ext uri="{FF2B5EF4-FFF2-40B4-BE49-F238E27FC236}">
                <a16:creationId xmlns:a16="http://schemas.microsoft.com/office/drawing/2014/main" id="{DD054993-51AE-43E7-92B6-E20680A97C74}"/>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B6025D97-E02A-454C-8219-2914AAA83A8A}"/>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9</a:t>
            </a:fld>
            <a:endParaRPr lang="en-GB" altLang="en-US"/>
          </a:p>
        </p:txBody>
      </p:sp>
    </p:spTree>
    <p:extLst>
      <p:ext uri="{BB962C8B-B14F-4D97-AF65-F5344CB8AC3E}">
        <p14:creationId xmlns:p14="http://schemas.microsoft.com/office/powerpoint/2010/main" val="401357592"/>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58444</TotalTime>
  <Words>1115</Words>
  <Application>Microsoft Office PowerPoint</Application>
  <PresentationFormat>On-screen Show (4:3)</PresentationFormat>
  <Paragraphs>95</Paragraphs>
  <Slides>11</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Qualcomm Office Regular</vt:lpstr>
      <vt:lpstr>Qualcomm Regular</vt:lpstr>
      <vt:lpstr>Times New Roman</vt:lpstr>
      <vt:lpstr>802-11-Submission</vt:lpstr>
      <vt:lpstr>Multi-link Group Addressed Data Frame Delivery Follow up</vt:lpstr>
      <vt:lpstr>Background</vt:lpstr>
      <vt:lpstr>Basic non-AP MLD behavior for receiving group addressed frame</vt:lpstr>
      <vt:lpstr>Condition to Avoid “Miss” Group addressed data frame</vt:lpstr>
      <vt:lpstr>Example</vt:lpstr>
      <vt:lpstr>Condition to avoid duplicate Group addressed data frame</vt:lpstr>
      <vt:lpstr>Example</vt:lpstr>
      <vt:lpstr>Conclusion</vt:lpstr>
      <vt:lpstr>SP #1</vt:lpstr>
      <vt:lpstr>SP #2</vt:lpstr>
      <vt:lpstr>SP #3</vt:lpstr>
    </vt:vector>
  </TitlesOfParts>
  <Company>Qualcomm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WNG SC Agenda</dc:title>
  <dc:creator>jlansfor@qti.qualcomm.com</dc:creator>
  <cp:keywords>CTPClassification=CTP_NT</cp:keywords>
  <cp:lastModifiedBy>Huang, Po-kai</cp:lastModifiedBy>
  <cp:revision>2326</cp:revision>
  <cp:lastPrinted>1998-02-10T13:28:06Z</cp:lastPrinted>
  <dcterms:created xsi:type="dcterms:W3CDTF">2004-12-02T14:01:45Z</dcterms:created>
  <dcterms:modified xsi:type="dcterms:W3CDTF">2020-12-09T19:55:50Z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TitusGUID">
    <vt:lpwstr>b28e998a-6813-414e-8012-242fab604f4a</vt:lpwstr>
  </property>
  <property fmtid="{D5CDD505-2E9C-101B-9397-08002B2CF9AE}" pid="4" name="CTP_TimeStamp">
    <vt:lpwstr>2020-07-22 22:37:17Z</vt:lpwstr>
  </property>
  <property fmtid="{D5CDD505-2E9C-101B-9397-08002B2CF9AE}" pid="5" name="CTP_BU">
    <vt:lpwstr>NA</vt:lpwstr>
  </property>
  <property fmtid="{D5CDD505-2E9C-101B-9397-08002B2CF9AE}" pid="6" name="CTP_IDSID">
    <vt:lpwstr>NA</vt:lpwstr>
  </property>
  <property fmtid="{D5CDD505-2E9C-101B-9397-08002B2CF9AE}" pid="7" name="CTP_WWID">
    <vt:lpwstr>NA</vt:lpwstr>
  </property>
  <property fmtid="{D5CDD505-2E9C-101B-9397-08002B2CF9AE}" pid="8" name="CTPClassification">
    <vt:lpwstr>CTP_NT</vt:lpwstr>
  </property>
</Properties>
</file>