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37"/>
  </p:notesMasterIdLst>
  <p:handoutMasterIdLst>
    <p:handoutMasterId r:id="rId38"/>
  </p:handoutMasterIdLst>
  <p:sldIdLst>
    <p:sldId id="256" r:id="rId5"/>
    <p:sldId id="257" r:id="rId6"/>
    <p:sldId id="452" r:id="rId7"/>
    <p:sldId id="291" r:id="rId8"/>
    <p:sldId id="445" r:id="rId9"/>
    <p:sldId id="446" r:id="rId10"/>
    <p:sldId id="447" r:id="rId11"/>
    <p:sldId id="450" r:id="rId12"/>
    <p:sldId id="453" r:id="rId13"/>
    <p:sldId id="471" r:id="rId14"/>
    <p:sldId id="449" r:id="rId15"/>
    <p:sldId id="454" r:id="rId16"/>
    <p:sldId id="455" r:id="rId17"/>
    <p:sldId id="456" r:id="rId18"/>
    <p:sldId id="457" r:id="rId19"/>
    <p:sldId id="460" r:id="rId20"/>
    <p:sldId id="458" r:id="rId21"/>
    <p:sldId id="459" r:id="rId22"/>
    <p:sldId id="462" r:id="rId23"/>
    <p:sldId id="463" r:id="rId24"/>
    <p:sldId id="465" r:id="rId25"/>
    <p:sldId id="466" r:id="rId26"/>
    <p:sldId id="467" r:id="rId27"/>
    <p:sldId id="468" r:id="rId28"/>
    <p:sldId id="469" r:id="rId29"/>
    <p:sldId id="472" r:id="rId30"/>
    <p:sldId id="473" r:id="rId31"/>
    <p:sldId id="475" r:id="rId32"/>
    <p:sldId id="478" r:id="rId33"/>
    <p:sldId id="479" r:id="rId34"/>
    <p:sldId id="476" r:id="rId35"/>
    <p:sldId id="477" r:id="rId36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189222-BB63-4D2D-B9B4-8A1B85C90222}" v="42" dt="2020-09-10T17:22:44.8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23" autoAdjust="0"/>
    <p:restoredTop sz="94660"/>
  </p:normalViewPr>
  <p:slideViewPr>
    <p:cSldViewPr>
      <p:cViewPr varScale="1">
        <p:scale>
          <a:sx n="113" d="100"/>
          <a:sy n="113" d="100"/>
        </p:scale>
        <p:origin x="1146" y="11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580"/>
    </p:cViewPr>
  </p:sorterViewPr>
  <p:notesViewPr>
    <p:cSldViewPr>
      <p:cViewPr varScale="1">
        <p:scale>
          <a:sx n="85" d="100"/>
          <a:sy n="85" d="100"/>
        </p:scale>
        <p:origin x="3870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fred Asterjadhi" userId="39de57b9-85c0-4fd1-aaac-8ca2b6560ad0" providerId="ADAL" clId="{C0A79F19-95C4-4178-A8B3-63FF319C70A0}"/>
    <pc:docChg chg="undo redo custSel addSld delSld modSld sldOrd">
      <pc:chgData name="Alfred Asterjadhi" userId="39de57b9-85c0-4fd1-aaac-8ca2b6560ad0" providerId="ADAL" clId="{C0A79F19-95C4-4178-A8B3-63FF319C70A0}" dt="2020-08-22T16:19:30.307" v="423" actId="20577"/>
      <pc:docMkLst>
        <pc:docMk/>
      </pc:docMkLst>
      <pc:sldChg chg="modSp">
        <pc:chgData name="Alfred Asterjadhi" userId="39de57b9-85c0-4fd1-aaac-8ca2b6560ad0" providerId="ADAL" clId="{C0A79F19-95C4-4178-A8B3-63FF319C70A0}" dt="2020-08-21T17:15:38.649" v="142" actId="6549"/>
        <pc:sldMkLst>
          <pc:docMk/>
          <pc:sldMk cId="2876925127" sldId="462"/>
        </pc:sldMkLst>
        <pc:spChg chg="mod">
          <ac:chgData name="Alfred Asterjadhi" userId="39de57b9-85c0-4fd1-aaac-8ca2b6560ad0" providerId="ADAL" clId="{C0A79F19-95C4-4178-A8B3-63FF319C70A0}" dt="2020-08-21T17:15:38.649" v="142" actId="6549"/>
          <ac:spMkLst>
            <pc:docMk/>
            <pc:sldMk cId="2876925127" sldId="462"/>
            <ac:spMk id="3" creationId="{D4C1C4EA-7F55-4FF4-89CC-C4D33A0EFE23}"/>
          </ac:spMkLst>
        </pc:spChg>
      </pc:sldChg>
      <pc:sldChg chg="modSp">
        <pc:chgData name="Alfred Asterjadhi" userId="39de57b9-85c0-4fd1-aaac-8ca2b6560ad0" providerId="ADAL" clId="{C0A79F19-95C4-4178-A8B3-63FF319C70A0}" dt="2020-08-20T14:13:25.661" v="71" actId="13926"/>
        <pc:sldMkLst>
          <pc:docMk/>
          <pc:sldMk cId="3647847567" sldId="465"/>
        </pc:sldMkLst>
        <pc:spChg chg="mod">
          <ac:chgData name="Alfred Asterjadhi" userId="39de57b9-85c0-4fd1-aaac-8ca2b6560ad0" providerId="ADAL" clId="{C0A79F19-95C4-4178-A8B3-63FF319C70A0}" dt="2020-08-20T14:13:25.661" v="71" actId="13926"/>
          <ac:spMkLst>
            <pc:docMk/>
            <pc:sldMk cId="3647847567" sldId="465"/>
            <ac:spMk id="3" creationId="{A3593DF1-14C5-4A83-95AA-1E748196F08C}"/>
          </ac:spMkLst>
        </pc:spChg>
      </pc:sldChg>
      <pc:sldChg chg="modSp">
        <pc:chgData name="Alfred Asterjadhi" userId="39de57b9-85c0-4fd1-aaac-8ca2b6560ad0" providerId="ADAL" clId="{C0A79F19-95C4-4178-A8B3-63FF319C70A0}" dt="2020-08-22T16:13:35.614" v="340" actId="207"/>
        <pc:sldMkLst>
          <pc:docMk/>
          <pc:sldMk cId="3784064531" sldId="466"/>
        </pc:sldMkLst>
        <pc:spChg chg="mod">
          <ac:chgData name="Alfred Asterjadhi" userId="39de57b9-85c0-4fd1-aaac-8ca2b6560ad0" providerId="ADAL" clId="{C0A79F19-95C4-4178-A8B3-63FF319C70A0}" dt="2020-08-22T16:13:35.614" v="340" actId="207"/>
          <ac:spMkLst>
            <pc:docMk/>
            <pc:sldMk cId="3784064531" sldId="466"/>
            <ac:spMk id="3" creationId="{A3593DF1-14C5-4A83-95AA-1E748196F08C}"/>
          </ac:spMkLst>
        </pc:spChg>
      </pc:sldChg>
      <pc:sldChg chg="modSp add">
        <pc:chgData name="Alfred Asterjadhi" userId="39de57b9-85c0-4fd1-aaac-8ca2b6560ad0" providerId="ADAL" clId="{C0A79F19-95C4-4178-A8B3-63FF319C70A0}" dt="2020-08-22T16:12:23.237" v="338" actId="404"/>
        <pc:sldMkLst>
          <pc:docMk/>
          <pc:sldMk cId="2004445748" sldId="467"/>
        </pc:sldMkLst>
        <pc:spChg chg="mod">
          <ac:chgData name="Alfred Asterjadhi" userId="39de57b9-85c0-4fd1-aaac-8ca2b6560ad0" providerId="ADAL" clId="{C0A79F19-95C4-4178-A8B3-63FF319C70A0}" dt="2020-08-22T16:12:23.237" v="338" actId="404"/>
          <ac:spMkLst>
            <pc:docMk/>
            <pc:sldMk cId="2004445748" sldId="467"/>
            <ac:spMk id="9" creationId="{7B51F6D6-2CEE-4F48-BF77-DB5BCE1257CE}"/>
          </ac:spMkLst>
        </pc:spChg>
      </pc:sldChg>
      <pc:sldChg chg="modSp add">
        <pc:chgData name="Alfred Asterjadhi" userId="39de57b9-85c0-4fd1-aaac-8ca2b6560ad0" providerId="ADAL" clId="{C0A79F19-95C4-4178-A8B3-63FF319C70A0}" dt="2020-08-22T16:18:24.393" v="410" actId="20577"/>
        <pc:sldMkLst>
          <pc:docMk/>
          <pc:sldMk cId="1134274621" sldId="468"/>
        </pc:sldMkLst>
        <pc:spChg chg="mod">
          <ac:chgData name="Alfred Asterjadhi" userId="39de57b9-85c0-4fd1-aaac-8ca2b6560ad0" providerId="ADAL" clId="{C0A79F19-95C4-4178-A8B3-63FF319C70A0}" dt="2020-08-22T15:57:20.745" v="172" actId="20577"/>
          <ac:spMkLst>
            <pc:docMk/>
            <pc:sldMk cId="1134274621" sldId="468"/>
            <ac:spMk id="2" creationId="{ECFFAC2B-F54D-4500-9A76-053BF8F9C0D4}"/>
          </ac:spMkLst>
        </pc:spChg>
        <pc:spChg chg="mod">
          <ac:chgData name="Alfred Asterjadhi" userId="39de57b9-85c0-4fd1-aaac-8ca2b6560ad0" providerId="ADAL" clId="{C0A79F19-95C4-4178-A8B3-63FF319C70A0}" dt="2020-08-22T16:18:24.393" v="410" actId="20577"/>
          <ac:spMkLst>
            <pc:docMk/>
            <pc:sldMk cId="1134274621" sldId="468"/>
            <ac:spMk id="3" creationId="{A3593DF1-14C5-4A83-95AA-1E748196F08C}"/>
          </ac:spMkLst>
        </pc:spChg>
      </pc:sldChg>
      <pc:sldChg chg="addSp delSp modSp add ord">
        <pc:chgData name="Alfred Asterjadhi" userId="39de57b9-85c0-4fd1-aaac-8ca2b6560ad0" providerId="ADAL" clId="{C0A79F19-95C4-4178-A8B3-63FF319C70A0}" dt="2020-08-22T15:59:51.876" v="231" actId="20577"/>
        <pc:sldMkLst>
          <pc:docMk/>
          <pc:sldMk cId="1653595649" sldId="469"/>
        </pc:sldMkLst>
        <pc:spChg chg="mod">
          <ac:chgData name="Alfred Asterjadhi" userId="39de57b9-85c0-4fd1-aaac-8ca2b6560ad0" providerId="ADAL" clId="{C0A79F19-95C4-4178-A8B3-63FF319C70A0}" dt="2020-08-22T15:59:04.844" v="215" actId="20577"/>
          <ac:spMkLst>
            <pc:docMk/>
            <pc:sldMk cId="1653595649" sldId="469"/>
            <ac:spMk id="2" creationId="{ECFFAC2B-F54D-4500-9A76-053BF8F9C0D4}"/>
          </ac:spMkLst>
        </pc:spChg>
        <pc:spChg chg="mod">
          <ac:chgData name="Alfred Asterjadhi" userId="39de57b9-85c0-4fd1-aaac-8ca2b6560ad0" providerId="ADAL" clId="{C0A79F19-95C4-4178-A8B3-63FF319C70A0}" dt="2020-08-22T15:59:51.876" v="231" actId="20577"/>
          <ac:spMkLst>
            <pc:docMk/>
            <pc:sldMk cId="1653595649" sldId="469"/>
            <ac:spMk id="3" creationId="{A3593DF1-14C5-4A83-95AA-1E748196F08C}"/>
          </ac:spMkLst>
        </pc:spChg>
        <pc:spChg chg="add del mod">
          <ac:chgData name="Alfred Asterjadhi" userId="39de57b9-85c0-4fd1-aaac-8ca2b6560ad0" providerId="ADAL" clId="{C0A79F19-95C4-4178-A8B3-63FF319C70A0}" dt="2020-08-22T15:58:22.197" v="200"/>
          <ac:spMkLst>
            <pc:docMk/>
            <pc:sldMk cId="1653595649" sldId="469"/>
            <ac:spMk id="7" creationId="{E92E700E-8829-4F23-A835-3CF3A7DAB096}"/>
          </ac:spMkLst>
        </pc:spChg>
        <pc:spChg chg="add del mod">
          <ac:chgData name="Alfred Asterjadhi" userId="39de57b9-85c0-4fd1-aaac-8ca2b6560ad0" providerId="ADAL" clId="{C0A79F19-95C4-4178-A8B3-63FF319C70A0}" dt="2020-08-22T15:58:22.197" v="200"/>
          <ac:spMkLst>
            <pc:docMk/>
            <pc:sldMk cId="1653595649" sldId="469"/>
            <ac:spMk id="8" creationId="{5BCE6180-8A0D-4C08-B33E-D571E9153129}"/>
          </ac:spMkLst>
        </pc:spChg>
        <pc:spChg chg="add del mod">
          <ac:chgData name="Alfred Asterjadhi" userId="39de57b9-85c0-4fd1-aaac-8ca2b6560ad0" providerId="ADAL" clId="{C0A79F19-95C4-4178-A8B3-63FF319C70A0}" dt="2020-08-22T15:58:22.197" v="200"/>
          <ac:spMkLst>
            <pc:docMk/>
            <pc:sldMk cId="1653595649" sldId="469"/>
            <ac:spMk id="9" creationId="{9EAA6692-D72E-486D-A23B-3852E6410BF5}"/>
          </ac:spMkLst>
        </pc:spChg>
        <pc:spChg chg="add del mod">
          <ac:chgData name="Alfred Asterjadhi" userId="39de57b9-85c0-4fd1-aaac-8ca2b6560ad0" providerId="ADAL" clId="{C0A79F19-95C4-4178-A8B3-63FF319C70A0}" dt="2020-08-22T15:58:22.197" v="200"/>
          <ac:spMkLst>
            <pc:docMk/>
            <pc:sldMk cId="1653595649" sldId="469"/>
            <ac:spMk id="10" creationId="{ED2C3206-D1AA-4445-89CC-DD7C633498C2}"/>
          </ac:spMkLst>
        </pc:spChg>
        <pc:spChg chg="add del mod">
          <ac:chgData name="Alfred Asterjadhi" userId="39de57b9-85c0-4fd1-aaac-8ca2b6560ad0" providerId="ADAL" clId="{C0A79F19-95C4-4178-A8B3-63FF319C70A0}" dt="2020-08-22T15:58:22.197" v="200"/>
          <ac:spMkLst>
            <pc:docMk/>
            <pc:sldMk cId="1653595649" sldId="469"/>
            <ac:spMk id="11" creationId="{BBDA1827-9A54-49DC-8AE6-50BCB4D50B04}"/>
          </ac:spMkLst>
        </pc:spChg>
      </pc:sldChg>
      <pc:sldChg chg="modSp add">
        <pc:chgData name="Alfred Asterjadhi" userId="39de57b9-85c0-4fd1-aaac-8ca2b6560ad0" providerId="ADAL" clId="{C0A79F19-95C4-4178-A8B3-63FF319C70A0}" dt="2020-08-22T16:19:30.307" v="423" actId="20577"/>
        <pc:sldMkLst>
          <pc:docMk/>
          <pc:sldMk cId="1450415499" sldId="470"/>
        </pc:sldMkLst>
        <pc:spChg chg="mod">
          <ac:chgData name="Alfred Asterjadhi" userId="39de57b9-85c0-4fd1-aaac-8ca2b6560ad0" providerId="ADAL" clId="{C0A79F19-95C4-4178-A8B3-63FF319C70A0}" dt="2020-08-22T16:19:11.335" v="413" actId="20577"/>
          <ac:spMkLst>
            <pc:docMk/>
            <pc:sldMk cId="1450415499" sldId="470"/>
            <ac:spMk id="2" creationId="{ECFFAC2B-F54D-4500-9A76-053BF8F9C0D4}"/>
          </ac:spMkLst>
        </pc:spChg>
        <pc:spChg chg="mod">
          <ac:chgData name="Alfred Asterjadhi" userId="39de57b9-85c0-4fd1-aaac-8ca2b6560ad0" providerId="ADAL" clId="{C0A79F19-95C4-4178-A8B3-63FF319C70A0}" dt="2020-08-22T16:19:30.307" v="423" actId="20577"/>
          <ac:spMkLst>
            <pc:docMk/>
            <pc:sldMk cId="1450415499" sldId="470"/>
            <ac:spMk id="3" creationId="{A3593DF1-14C5-4A83-95AA-1E748196F08C}"/>
          </ac:spMkLst>
        </pc:spChg>
      </pc:sldChg>
      <pc:sldChg chg="modSp add del">
        <pc:chgData name="Alfred Asterjadhi" userId="39de57b9-85c0-4fd1-aaac-8ca2b6560ad0" providerId="ADAL" clId="{C0A79F19-95C4-4178-A8B3-63FF319C70A0}" dt="2020-08-22T16:11:50.052" v="337"/>
        <pc:sldMkLst>
          <pc:docMk/>
          <pc:sldMk cId="1905976378" sldId="471"/>
        </pc:sldMkLst>
        <pc:spChg chg="mod">
          <ac:chgData name="Alfred Asterjadhi" userId="39de57b9-85c0-4fd1-aaac-8ca2b6560ad0" providerId="ADAL" clId="{C0A79F19-95C4-4178-A8B3-63FF319C70A0}" dt="2020-08-22T16:11:29.757" v="331" actId="20577"/>
          <ac:spMkLst>
            <pc:docMk/>
            <pc:sldMk cId="1905976378" sldId="471"/>
            <ac:spMk id="3" creationId="{2D0D6EA9-47E0-4332-ACAF-5FDF0662E482}"/>
          </ac:spMkLst>
        </pc:spChg>
      </pc:sldChg>
    </pc:docChg>
  </pc:docChgLst>
  <pc:docChgLst>
    <pc:chgData name="Alfred Asterjadhi" userId="39de57b9-85c0-4fd1-aaac-8ca2b6560ad0" providerId="ADAL" clId="{D25F942A-E2E2-48F8-A125-5DA14D51C5E5}"/>
    <pc:docChg chg="modSld modMainMaster">
      <pc:chgData name="Alfred Asterjadhi" userId="39de57b9-85c0-4fd1-aaac-8ca2b6560ad0" providerId="ADAL" clId="{D25F942A-E2E2-48F8-A125-5DA14D51C5E5}" dt="2020-09-05T02:32:22.267" v="333" actId="20577"/>
      <pc:docMkLst>
        <pc:docMk/>
      </pc:docMkLst>
      <pc:sldChg chg="modSp">
        <pc:chgData name="Alfred Asterjadhi" userId="39de57b9-85c0-4fd1-aaac-8ca2b6560ad0" providerId="ADAL" clId="{D25F942A-E2E2-48F8-A125-5DA14D51C5E5}" dt="2020-09-05T02:28:32.293" v="272" actId="13926"/>
        <pc:sldMkLst>
          <pc:docMk/>
          <pc:sldMk cId="1134274621" sldId="468"/>
        </pc:sldMkLst>
        <pc:spChg chg="mod">
          <ac:chgData name="Alfred Asterjadhi" userId="39de57b9-85c0-4fd1-aaac-8ca2b6560ad0" providerId="ADAL" clId="{D25F942A-E2E2-48F8-A125-5DA14D51C5E5}" dt="2020-09-05T02:28:32.293" v="272" actId="13926"/>
          <ac:spMkLst>
            <pc:docMk/>
            <pc:sldMk cId="1134274621" sldId="468"/>
            <ac:spMk id="3" creationId="{A3593DF1-14C5-4A83-95AA-1E748196F08C}"/>
          </ac:spMkLst>
        </pc:spChg>
      </pc:sldChg>
      <pc:sldChg chg="modSp">
        <pc:chgData name="Alfred Asterjadhi" userId="39de57b9-85c0-4fd1-aaac-8ca2b6560ad0" providerId="ADAL" clId="{D25F942A-E2E2-48F8-A125-5DA14D51C5E5}" dt="2020-09-05T02:29:27.398" v="306" actId="13926"/>
        <pc:sldMkLst>
          <pc:docMk/>
          <pc:sldMk cId="1653595649" sldId="469"/>
        </pc:sldMkLst>
        <pc:spChg chg="mod">
          <ac:chgData name="Alfred Asterjadhi" userId="39de57b9-85c0-4fd1-aaac-8ca2b6560ad0" providerId="ADAL" clId="{D25F942A-E2E2-48F8-A125-5DA14D51C5E5}" dt="2020-09-05T02:29:27.398" v="306" actId="13926"/>
          <ac:spMkLst>
            <pc:docMk/>
            <pc:sldMk cId="1653595649" sldId="469"/>
            <ac:spMk id="3" creationId="{A3593DF1-14C5-4A83-95AA-1E748196F08C}"/>
          </ac:spMkLst>
        </pc:spChg>
      </pc:sldChg>
      <pc:sldChg chg="modSp">
        <pc:chgData name="Alfred Asterjadhi" userId="39de57b9-85c0-4fd1-aaac-8ca2b6560ad0" providerId="ADAL" clId="{D25F942A-E2E2-48F8-A125-5DA14D51C5E5}" dt="2020-09-05T02:29:44.408" v="307" actId="13926"/>
        <pc:sldMkLst>
          <pc:docMk/>
          <pc:sldMk cId="3503023402" sldId="472"/>
        </pc:sldMkLst>
        <pc:spChg chg="mod">
          <ac:chgData name="Alfred Asterjadhi" userId="39de57b9-85c0-4fd1-aaac-8ca2b6560ad0" providerId="ADAL" clId="{D25F942A-E2E2-48F8-A125-5DA14D51C5E5}" dt="2020-09-05T02:29:44.408" v="307" actId="13926"/>
          <ac:spMkLst>
            <pc:docMk/>
            <pc:sldMk cId="3503023402" sldId="472"/>
            <ac:spMk id="3" creationId="{FC126EB8-B7E8-49FF-BD8F-5F23A632BEFC}"/>
          </ac:spMkLst>
        </pc:spChg>
      </pc:sldChg>
      <pc:sldChg chg="modSp">
        <pc:chgData name="Alfred Asterjadhi" userId="39de57b9-85c0-4fd1-aaac-8ca2b6560ad0" providerId="ADAL" clId="{D25F942A-E2E2-48F8-A125-5DA14D51C5E5}" dt="2020-09-05T02:31:52.077" v="331" actId="20577"/>
        <pc:sldMkLst>
          <pc:docMk/>
          <pc:sldMk cId="3636136325" sldId="473"/>
        </pc:sldMkLst>
        <pc:spChg chg="mod">
          <ac:chgData name="Alfred Asterjadhi" userId="39de57b9-85c0-4fd1-aaac-8ca2b6560ad0" providerId="ADAL" clId="{D25F942A-E2E2-48F8-A125-5DA14D51C5E5}" dt="2020-09-05T02:31:52.077" v="331" actId="20577"/>
          <ac:spMkLst>
            <pc:docMk/>
            <pc:sldMk cId="3636136325" sldId="473"/>
            <ac:spMk id="3" creationId="{A3593DF1-14C5-4A83-95AA-1E748196F08C}"/>
          </ac:spMkLst>
        </pc:spChg>
      </pc:sldChg>
      <pc:sldMasterChg chg="modSp">
        <pc:chgData name="Alfred Asterjadhi" userId="39de57b9-85c0-4fd1-aaac-8ca2b6560ad0" providerId="ADAL" clId="{D25F942A-E2E2-48F8-A125-5DA14D51C5E5}" dt="2020-09-05T02:32:22.267" v="333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D25F942A-E2E2-48F8-A125-5DA14D51C5E5}" dt="2020-09-05T02:32:22.267" v="333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EA2BFDA7-1189-4F5B-8868-DCA1E1E9EB57}"/>
    <pc:docChg chg="undo custSel delSld modSld modMainMaster">
      <pc:chgData name="Alfred Asterjadhi" userId="39de57b9-85c0-4fd1-aaac-8ca2b6560ad0" providerId="ADAL" clId="{EA2BFDA7-1189-4F5B-8868-DCA1E1E9EB57}" dt="2020-09-02T21:11:25.015" v="62" actId="2696"/>
      <pc:docMkLst>
        <pc:docMk/>
      </pc:docMkLst>
      <pc:sldChg chg="modSp">
        <pc:chgData name="Alfred Asterjadhi" userId="39de57b9-85c0-4fd1-aaac-8ca2b6560ad0" providerId="ADAL" clId="{EA2BFDA7-1189-4F5B-8868-DCA1E1E9EB57}" dt="2020-09-02T21:04:41.321" v="34" actId="20577"/>
        <pc:sldMkLst>
          <pc:docMk/>
          <pc:sldMk cId="0" sldId="256"/>
        </pc:sldMkLst>
        <pc:spChg chg="mod">
          <ac:chgData name="Alfred Asterjadhi" userId="39de57b9-85c0-4fd1-aaac-8ca2b6560ad0" providerId="ADAL" clId="{EA2BFDA7-1189-4F5B-8868-DCA1E1E9EB57}" dt="2020-09-02T21:04:35.896" v="31" actId="20577"/>
          <ac:spMkLst>
            <pc:docMk/>
            <pc:sldMk cId="0" sldId="256"/>
            <ac:spMk id="6" creationId="{00000000-0000-0000-0000-000000000000}"/>
          </ac:spMkLst>
        </pc:spChg>
        <pc:spChg chg="mod">
          <ac:chgData name="Alfred Asterjadhi" userId="39de57b9-85c0-4fd1-aaac-8ca2b6560ad0" providerId="ADAL" clId="{EA2BFDA7-1189-4F5B-8868-DCA1E1E9EB57}" dt="2020-09-02T21:04:41.321" v="34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">
        <pc:chgData name="Alfred Asterjadhi" userId="39de57b9-85c0-4fd1-aaac-8ca2b6560ad0" providerId="ADAL" clId="{EA2BFDA7-1189-4F5B-8868-DCA1E1E9EB57}" dt="2020-09-02T21:04:47.816" v="35"/>
        <pc:sldMkLst>
          <pc:docMk/>
          <pc:sldMk cId="0" sldId="257"/>
        </pc:sldMkLst>
        <pc:spChg chg="mod">
          <ac:chgData name="Alfred Asterjadhi" userId="39de57b9-85c0-4fd1-aaac-8ca2b6560ad0" providerId="ADAL" clId="{EA2BFDA7-1189-4F5B-8868-DCA1E1E9EB57}" dt="2020-09-02T21:04:47.816" v="35"/>
          <ac:spMkLst>
            <pc:docMk/>
            <pc:sldMk cId="0" sldId="257"/>
            <ac:spMk id="7" creationId="{4565958B-DD30-4EE7-AF20-DC550898176B}"/>
          </ac:spMkLst>
        </pc:spChg>
      </pc:sldChg>
      <pc:sldChg chg="modSp">
        <pc:chgData name="Alfred Asterjadhi" userId="39de57b9-85c0-4fd1-aaac-8ca2b6560ad0" providerId="ADAL" clId="{EA2BFDA7-1189-4F5B-8868-DCA1E1E9EB57}" dt="2020-09-02T21:04:51.646" v="37"/>
        <pc:sldMkLst>
          <pc:docMk/>
          <pc:sldMk cId="890163940" sldId="291"/>
        </pc:sldMkLst>
        <pc:spChg chg="mod">
          <ac:chgData name="Alfred Asterjadhi" userId="39de57b9-85c0-4fd1-aaac-8ca2b6560ad0" providerId="ADAL" clId="{EA2BFDA7-1189-4F5B-8868-DCA1E1E9EB57}" dt="2020-09-02T21:04:51.646" v="37"/>
          <ac:spMkLst>
            <pc:docMk/>
            <pc:sldMk cId="890163940" sldId="291"/>
            <ac:spMk id="7" creationId="{535B9ECC-A5EB-43E2-9189-109F365D91D3}"/>
          </ac:spMkLst>
        </pc:spChg>
      </pc:sldChg>
      <pc:sldChg chg="modSp">
        <pc:chgData name="Alfred Asterjadhi" userId="39de57b9-85c0-4fd1-aaac-8ca2b6560ad0" providerId="ADAL" clId="{EA2BFDA7-1189-4F5B-8868-DCA1E1E9EB57}" dt="2020-09-02T21:04:53.333" v="38"/>
        <pc:sldMkLst>
          <pc:docMk/>
          <pc:sldMk cId="124339599" sldId="445"/>
        </pc:sldMkLst>
        <pc:spChg chg="mod">
          <ac:chgData name="Alfred Asterjadhi" userId="39de57b9-85c0-4fd1-aaac-8ca2b6560ad0" providerId="ADAL" clId="{EA2BFDA7-1189-4F5B-8868-DCA1E1E9EB57}" dt="2020-09-02T21:04:53.333" v="38"/>
          <ac:spMkLst>
            <pc:docMk/>
            <pc:sldMk cId="124339599" sldId="445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EA2BFDA7-1189-4F5B-8868-DCA1E1E9EB57}" dt="2020-09-02T21:04:55.144" v="39"/>
        <pc:sldMkLst>
          <pc:docMk/>
          <pc:sldMk cId="3319739909" sldId="446"/>
        </pc:sldMkLst>
        <pc:spChg chg="mod">
          <ac:chgData name="Alfred Asterjadhi" userId="39de57b9-85c0-4fd1-aaac-8ca2b6560ad0" providerId="ADAL" clId="{EA2BFDA7-1189-4F5B-8868-DCA1E1E9EB57}" dt="2020-09-02T21:04:55.144" v="39"/>
          <ac:spMkLst>
            <pc:docMk/>
            <pc:sldMk cId="3319739909" sldId="446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EA2BFDA7-1189-4F5B-8868-DCA1E1E9EB57}" dt="2020-09-02T21:04:57.156" v="40"/>
        <pc:sldMkLst>
          <pc:docMk/>
          <pc:sldMk cId="1584401730" sldId="447"/>
        </pc:sldMkLst>
        <pc:spChg chg="mod">
          <ac:chgData name="Alfred Asterjadhi" userId="39de57b9-85c0-4fd1-aaac-8ca2b6560ad0" providerId="ADAL" clId="{EA2BFDA7-1189-4F5B-8868-DCA1E1E9EB57}" dt="2020-09-02T21:04:57.156" v="40"/>
          <ac:spMkLst>
            <pc:docMk/>
            <pc:sldMk cId="1584401730" sldId="447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EA2BFDA7-1189-4F5B-8868-DCA1E1E9EB57}" dt="2020-09-02T21:05:04.333" v="44"/>
        <pc:sldMkLst>
          <pc:docMk/>
          <pc:sldMk cId="2392172547" sldId="449"/>
        </pc:sldMkLst>
        <pc:spChg chg="mod">
          <ac:chgData name="Alfred Asterjadhi" userId="39de57b9-85c0-4fd1-aaac-8ca2b6560ad0" providerId="ADAL" clId="{EA2BFDA7-1189-4F5B-8868-DCA1E1E9EB57}" dt="2020-09-02T21:05:04.333" v="44"/>
          <ac:spMkLst>
            <pc:docMk/>
            <pc:sldMk cId="2392172547" sldId="449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EA2BFDA7-1189-4F5B-8868-DCA1E1E9EB57}" dt="2020-09-02T21:04:59.156" v="41"/>
        <pc:sldMkLst>
          <pc:docMk/>
          <pc:sldMk cId="4230577612" sldId="450"/>
        </pc:sldMkLst>
        <pc:spChg chg="mod">
          <ac:chgData name="Alfred Asterjadhi" userId="39de57b9-85c0-4fd1-aaac-8ca2b6560ad0" providerId="ADAL" clId="{EA2BFDA7-1189-4F5B-8868-DCA1E1E9EB57}" dt="2020-09-02T21:04:59.156" v="41"/>
          <ac:spMkLst>
            <pc:docMk/>
            <pc:sldMk cId="4230577612" sldId="450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EA2BFDA7-1189-4F5B-8868-DCA1E1E9EB57}" dt="2020-09-02T21:04:49.577" v="36"/>
        <pc:sldMkLst>
          <pc:docMk/>
          <pc:sldMk cId="2270811304" sldId="452"/>
        </pc:sldMkLst>
        <pc:spChg chg="mod">
          <ac:chgData name="Alfred Asterjadhi" userId="39de57b9-85c0-4fd1-aaac-8ca2b6560ad0" providerId="ADAL" clId="{EA2BFDA7-1189-4F5B-8868-DCA1E1E9EB57}" dt="2020-09-02T21:04:49.577" v="36"/>
          <ac:spMkLst>
            <pc:docMk/>
            <pc:sldMk cId="2270811304" sldId="452"/>
            <ac:spMk id="6" creationId="{1BF4B1BC-6715-4E2C-BCE6-6BB4EC54A08B}"/>
          </ac:spMkLst>
        </pc:spChg>
      </pc:sldChg>
      <pc:sldChg chg="modSp">
        <pc:chgData name="Alfred Asterjadhi" userId="39de57b9-85c0-4fd1-aaac-8ca2b6560ad0" providerId="ADAL" clId="{EA2BFDA7-1189-4F5B-8868-DCA1E1E9EB57}" dt="2020-09-02T21:05:00.839" v="42"/>
        <pc:sldMkLst>
          <pc:docMk/>
          <pc:sldMk cId="658232188" sldId="453"/>
        </pc:sldMkLst>
        <pc:spChg chg="mod">
          <ac:chgData name="Alfred Asterjadhi" userId="39de57b9-85c0-4fd1-aaac-8ca2b6560ad0" providerId="ADAL" clId="{EA2BFDA7-1189-4F5B-8868-DCA1E1E9EB57}" dt="2020-09-02T21:05:00.839" v="42"/>
          <ac:spMkLst>
            <pc:docMk/>
            <pc:sldMk cId="658232188" sldId="453"/>
            <ac:spMk id="6" creationId="{1BF4B1BC-6715-4E2C-BCE6-6BB4EC54A08B}"/>
          </ac:spMkLst>
        </pc:spChg>
      </pc:sldChg>
      <pc:sldChg chg="modSp">
        <pc:chgData name="Alfred Asterjadhi" userId="39de57b9-85c0-4fd1-aaac-8ca2b6560ad0" providerId="ADAL" clId="{EA2BFDA7-1189-4F5B-8868-DCA1E1E9EB57}" dt="2020-09-02T21:05:06.245" v="45"/>
        <pc:sldMkLst>
          <pc:docMk/>
          <pc:sldMk cId="2867929704" sldId="454"/>
        </pc:sldMkLst>
        <pc:spChg chg="mod">
          <ac:chgData name="Alfred Asterjadhi" userId="39de57b9-85c0-4fd1-aaac-8ca2b6560ad0" providerId="ADAL" clId="{EA2BFDA7-1189-4F5B-8868-DCA1E1E9EB57}" dt="2020-09-02T21:05:06.245" v="45"/>
          <ac:spMkLst>
            <pc:docMk/>
            <pc:sldMk cId="2867929704" sldId="454"/>
            <ac:spMk id="6" creationId="{566A4BC8-3976-494F-A19A-FC777F34B015}"/>
          </ac:spMkLst>
        </pc:spChg>
      </pc:sldChg>
      <pc:sldChg chg="modSp">
        <pc:chgData name="Alfred Asterjadhi" userId="39de57b9-85c0-4fd1-aaac-8ca2b6560ad0" providerId="ADAL" clId="{EA2BFDA7-1189-4F5B-8868-DCA1E1E9EB57}" dt="2020-09-02T21:05:08.145" v="46"/>
        <pc:sldMkLst>
          <pc:docMk/>
          <pc:sldMk cId="1093940990" sldId="455"/>
        </pc:sldMkLst>
        <pc:spChg chg="mod">
          <ac:chgData name="Alfred Asterjadhi" userId="39de57b9-85c0-4fd1-aaac-8ca2b6560ad0" providerId="ADAL" clId="{EA2BFDA7-1189-4F5B-8868-DCA1E1E9EB57}" dt="2020-09-02T21:05:08.145" v="46"/>
          <ac:spMkLst>
            <pc:docMk/>
            <pc:sldMk cId="1093940990" sldId="455"/>
            <ac:spMk id="6" creationId="{40C3A316-7085-4204-A5A0-B7A8A7677D12}"/>
          </ac:spMkLst>
        </pc:spChg>
      </pc:sldChg>
      <pc:sldChg chg="modSp">
        <pc:chgData name="Alfred Asterjadhi" userId="39de57b9-85c0-4fd1-aaac-8ca2b6560ad0" providerId="ADAL" clId="{EA2BFDA7-1189-4F5B-8868-DCA1E1E9EB57}" dt="2020-09-02T21:05:09.962" v="47"/>
        <pc:sldMkLst>
          <pc:docMk/>
          <pc:sldMk cId="1215620430" sldId="456"/>
        </pc:sldMkLst>
        <pc:spChg chg="mod">
          <ac:chgData name="Alfred Asterjadhi" userId="39de57b9-85c0-4fd1-aaac-8ca2b6560ad0" providerId="ADAL" clId="{EA2BFDA7-1189-4F5B-8868-DCA1E1E9EB57}" dt="2020-09-02T21:05:09.962" v="47"/>
          <ac:spMkLst>
            <pc:docMk/>
            <pc:sldMk cId="1215620430" sldId="456"/>
            <ac:spMk id="6" creationId="{67212B08-1AA8-4074-9FAC-73607D858F05}"/>
          </ac:spMkLst>
        </pc:spChg>
      </pc:sldChg>
      <pc:sldChg chg="modSp">
        <pc:chgData name="Alfred Asterjadhi" userId="39de57b9-85c0-4fd1-aaac-8ca2b6560ad0" providerId="ADAL" clId="{EA2BFDA7-1189-4F5B-8868-DCA1E1E9EB57}" dt="2020-09-02T21:05:11.666" v="48"/>
        <pc:sldMkLst>
          <pc:docMk/>
          <pc:sldMk cId="1431382077" sldId="457"/>
        </pc:sldMkLst>
        <pc:spChg chg="mod">
          <ac:chgData name="Alfred Asterjadhi" userId="39de57b9-85c0-4fd1-aaac-8ca2b6560ad0" providerId="ADAL" clId="{EA2BFDA7-1189-4F5B-8868-DCA1E1E9EB57}" dt="2020-09-02T21:05:11.666" v="48"/>
          <ac:spMkLst>
            <pc:docMk/>
            <pc:sldMk cId="1431382077" sldId="457"/>
            <ac:spMk id="6" creationId="{1BF4B1BC-6715-4E2C-BCE6-6BB4EC54A08B}"/>
          </ac:spMkLst>
        </pc:spChg>
      </pc:sldChg>
      <pc:sldChg chg="modSp">
        <pc:chgData name="Alfred Asterjadhi" userId="39de57b9-85c0-4fd1-aaac-8ca2b6560ad0" providerId="ADAL" clId="{EA2BFDA7-1189-4F5B-8868-DCA1E1E9EB57}" dt="2020-09-02T21:05:15.137" v="50"/>
        <pc:sldMkLst>
          <pc:docMk/>
          <pc:sldMk cId="653728831" sldId="458"/>
        </pc:sldMkLst>
        <pc:spChg chg="mod">
          <ac:chgData name="Alfred Asterjadhi" userId="39de57b9-85c0-4fd1-aaac-8ca2b6560ad0" providerId="ADAL" clId="{EA2BFDA7-1189-4F5B-8868-DCA1E1E9EB57}" dt="2020-09-02T21:05:15.137" v="50"/>
          <ac:spMkLst>
            <pc:docMk/>
            <pc:sldMk cId="653728831" sldId="458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EA2BFDA7-1189-4F5B-8868-DCA1E1E9EB57}" dt="2020-09-02T21:05:17.040" v="51"/>
        <pc:sldMkLst>
          <pc:docMk/>
          <pc:sldMk cId="2464059838" sldId="459"/>
        </pc:sldMkLst>
        <pc:spChg chg="mod">
          <ac:chgData name="Alfred Asterjadhi" userId="39de57b9-85c0-4fd1-aaac-8ca2b6560ad0" providerId="ADAL" clId="{EA2BFDA7-1189-4F5B-8868-DCA1E1E9EB57}" dt="2020-09-02T21:05:17.040" v="51"/>
          <ac:spMkLst>
            <pc:docMk/>
            <pc:sldMk cId="2464059838" sldId="459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EA2BFDA7-1189-4F5B-8868-DCA1E1E9EB57}" dt="2020-09-02T21:05:13.420" v="49"/>
        <pc:sldMkLst>
          <pc:docMk/>
          <pc:sldMk cId="4099000755" sldId="460"/>
        </pc:sldMkLst>
        <pc:spChg chg="mod">
          <ac:chgData name="Alfred Asterjadhi" userId="39de57b9-85c0-4fd1-aaac-8ca2b6560ad0" providerId="ADAL" clId="{EA2BFDA7-1189-4F5B-8868-DCA1E1E9EB57}" dt="2020-09-02T21:05:13.420" v="49"/>
          <ac:spMkLst>
            <pc:docMk/>
            <pc:sldMk cId="4099000755" sldId="460"/>
            <ac:spMk id="7" creationId="{535B9ECC-A5EB-43E2-9189-109F365D91D3}"/>
          </ac:spMkLst>
        </pc:spChg>
      </pc:sldChg>
      <pc:sldChg chg="modSp">
        <pc:chgData name="Alfred Asterjadhi" userId="39de57b9-85c0-4fd1-aaac-8ca2b6560ad0" providerId="ADAL" clId="{EA2BFDA7-1189-4F5B-8868-DCA1E1E9EB57}" dt="2020-09-02T21:05:18.693" v="52"/>
        <pc:sldMkLst>
          <pc:docMk/>
          <pc:sldMk cId="2876925127" sldId="462"/>
        </pc:sldMkLst>
        <pc:spChg chg="mod">
          <ac:chgData name="Alfred Asterjadhi" userId="39de57b9-85c0-4fd1-aaac-8ca2b6560ad0" providerId="ADAL" clId="{EA2BFDA7-1189-4F5B-8868-DCA1E1E9EB57}" dt="2020-09-02T21:05:18.693" v="52"/>
          <ac:spMkLst>
            <pc:docMk/>
            <pc:sldMk cId="2876925127" sldId="462"/>
            <ac:spMk id="6" creationId="{156CD5BF-39EA-4BC4-BE39-16829400B310}"/>
          </ac:spMkLst>
        </pc:spChg>
      </pc:sldChg>
      <pc:sldChg chg="modSp">
        <pc:chgData name="Alfred Asterjadhi" userId="39de57b9-85c0-4fd1-aaac-8ca2b6560ad0" providerId="ADAL" clId="{EA2BFDA7-1189-4F5B-8868-DCA1E1E9EB57}" dt="2020-09-02T21:05:21.386" v="53"/>
        <pc:sldMkLst>
          <pc:docMk/>
          <pc:sldMk cId="3875749375" sldId="463"/>
        </pc:sldMkLst>
        <pc:spChg chg="mod">
          <ac:chgData name="Alfred Asterjadhi" userId="39de57b9-85c0-4fd1-aaac-8ca2b6560ad0" providerId="ADAL" clId="{EA2BFDA7-1189-4F5B-8868-DCA1E1E9EB57}" dt="2020-09-02T21:05:21.386" v="53"/>
          <ac:spMkLst>
            <pc:docMk/>
            <pc:sldMk cId="3875749375" sldId="463"/>
            <ac:spMk id="6" creationId="{1BF4B1BC-6715-4E2C-BCE6-6BB4EC54A08B}"/>
          </ac:spMkLst>
        </pc:spChg>
      </pc:sldChg>
      <pc:sldChg chg="modSp">
        <pc:chgData name="Alfred Asterjadhi" userId="39de57b9-85c0-4fd1-aaac-8ca2b6560ad0" providerId="ADAL" clId="{EA2BFDA7-1189-4F5B-8868-DCA1E1E9EB57}" dt="2020-09-02T21:05:23.052" v="54"/>
        <pc:sldMkLst>
          <pc:docMk/>
          <pc:sldMk cId="3647847567" sldId="465"/>
        </pc:sldMkLst>
        <pc:spChg chg="mod">
          <ac:chgData name="Alfred Asterjadhi" userId="39de57b9-85c0-4fd1-aaac-8ca2b6560ad0" providerId="ADAL" clId="{EA2BFDA7-1189-4F5B-8868-DCA1E1E9EB57}" dt="2020-09-02T21:05:23.052" v="54"/>
          <ac:spMkLst>
            <pc:docMk/>
            <pc:sldMk cId="3647847567" sldId="465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EA2BFDA7-1189-4F5B-8868-DCA1E1E9EB57}" dt="2020-09-02T21:05:24.533" v="55"/>
        <pc:sldMkLst>
          <pc:docMk/>
          <pc:sldMk cId="3784064531" sldId="466"/>
        </pc:sldMkLst>
        <pc:spChg chg="mod">
          <ac:chgData name="Alfred Asterjadhi" userId="39de57b9-85c0-4fd1-aaac-8ca2b6560ad0" providerId="ADAL" clId="{EA2BFDA7-1189-4F5B-8868-DCA1E1E9EB57}" dt="2020-09-02T21:05:24.533" v="55"/>
          <ac:spMkLst>
            <pc:docMk/>
            <pc:sldMk cId="3784064531" sldId="466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EA2BFDA7-1189-4F5B-8868-DCA1E1E9EB57}" dt="2020-09-02T21:05:26.054" v="56"/>
        <pc:sldMkLst>
          <pc:docMk/>
          <pc:sldMk cId="2004445748" sldId="467"/>
        </pc:sldMkLst>
        <pc:spChg chg="mod">
          <ac:chgData name="Alfred Asterjadhi" userId="39de57b9-85c0-4fd1-aaac-8ca2b6560ad0" providerId="ADAL" clId="{EA2BFDA7-1189-4F5B-8868-DCA1E1E9EB57}" dt="2020-09-02T21:05:26.054" v="56"/>
          <ac:spMkLst>
            <pc:docMk/>
            <pc:sldMk cId="2004445748" sldId="467"/>
            <ac:spMk id="6" creationId="{1BF4B1BC-6715-4E2C-BCE6-6BB4EC54A08B}"/>
          </ac:spMkLst>
        </pc:spChg>
      </pc:sldChg>
      <pc:sldChg chg="modSp">
        <pc:chgData name="Alfred Asterjadhi" userId="39de57b9-85c0-4fd1-aaac-8ca2b6560ad0" providerId="ADAL" clId="{EA2BFDA7-1189-4F5B-8868-DCA1E1E9EB57}" dt="2020-09-02T21:05:27.903" v="57"/>
        <pc:sldMkLst>
          <pc:docMk/>
          <pc:sldMk cId="1134274621" sldId="468"/>
        </pc:sldMkLst>
        <pc:spChg chg="mod">
          <ac:chgData name="Alfred Asterjadhi" userId="39de57b9-85c0-4fd1-aaac-8ca2b6560ad0" providerId="ADAL" clId="{EA2BFDA7-1189-4F5B-8868-DCA1E1E9EB57}" dt="2020-09-02T21:05:27.903" v="57"/>
          <ac:spMkLst>
            <pc:docMk/>
            <pc:sldMk cId="1134274621" sldId="468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EA2BFDA7-1189-4F5B-8868-DCA1E1E9EB57}" dt="2020-09-02T21:05:29.477" v="58"/>
        <pc:sldMkLst>
          <pc:docMk/>
          <pc:sldMk cId="1653595649" sldId="469"/>
        </pc:sldMkLst>
        <pc:spChg chg="mod">
          <ac:chgData name="Alfred Asterjadhi" userId="39de57b9-85c0-4fd1-aaac-8ca2b6560ad0" providerId="ADAL" clId="{EA2BFDA7-1189-4F5B-8868-DCA1E1E9EB57}" dt="2020-09-02T21:05:29.477" v="58"/>
          <ac:spMkLst>
            <pc:docMk/>
            <pc:sldMk cId="1653595649" sldId="469"/>
            <ac:spMk id="6" creationId="{828D7720-9D01-4F89-BBDC-6195DD79104A}"/>
          </ac:spMkLst>
        </pc:spChg>
      </pc:sldChg>
      <pc:sldChg chg="modSp del">
        <pc:chgData name="Alfred Asterjadhi" userId="39de57b9-85c0-4fd1-aaac-8ca2b6560ad0" providerId="ADAL" clId="{EA2BFDA7-1189-4F5B-8868-DCA1E1E9EB57}" dt="2020-09-02T21:11:25.015" v="62" actId="2696"/>
        <pc:sldMkLst>
          <pc:docMk/>
          <pc:sldMk cId="1450415499" sldId="470"/>
        </pc:sldMkLst>
        <pc:spChg chg="mod">
          <ac:chgData name="Alfred Asterjadhi" userId="39de57b9-85c0-4fd1-aaac-8ca2b6560ad0" providerId="ADAL" clId="{EA2BFDA7-1189-4F5B-8868-DCA1E1E9EB57}" dt="2020-09-02T21:05:35.035" v="61"/>
          <ac:spMkLst>
            <pc:docMk/>
            <pc:sldMk cId="1450415499" sldId="470"/>
            <ac:spMk id="6" creationId="{828D7720-9D01-4F89-BBDC-6195DD79104A}"/>
          </ac:spMkLst>
        </pc:spChg>
      </pc:sldChg>
      <pc:sldChg chg="modSp">
        <pc:chgData name="Alfred Asterjadhi" userId="39de57b9-85c0-4fd1-aaac-8ca2b6560ad0" providerId="ADAL" clId="{EA2BFDA7-1189-4F5B-8868-DCA1E1E9EB57}" dt="2020-09-02T21:05:02.561" v="43"/>
        <pc:sldMkLst>
          <pc:docMk/>
          <pc:sldMk cId="1905976378" sldId="471"/>
        </pc:sldMkLst>
        <pc:spChg chg="mod">
          <ac:chgData name="Alfred Asterjadhi" userId="39de57b9-85c0-4fd1-aaac-8ca2b6560ad0" providerId="ADAL" clId="{EA2BFDA7-1189-4F5B-8868-DCA1E1E9EB57}" dt="2020-09-02T21:05:02.561" v="43"/>
          <ac:spMkLst>
            <pc:docMk/>
            <pc:sldMk cId="1905976378" sldId="471"/>
            <ac:spMk id="7" creationId="{535B9ECC-A5EB-43E2-9189-109F365D91D3}"/>
          </ac:spMkLst>
        </pc:spChg>
      </pc:sldChg>
      <pc:sldChg chg="modSp">
        <pc:chgData name="Alfred Asterjadhi" userId="39de57b9-85c0-4fd1-aaac-8ca2b6560ad0" providerId="ADAL" clId="{EA2BFDA7-1189-4F5B-8868-DCA1E1E9EB57}" dt="2020-09-02T21:05:31.259" v="59"/>
        <pc:sldMkLst>
          <pc:docMk/>
          <pc:sldMk cId="3503023402" sldId="472"/>
        </pc:sldMkLst>
        <pc:spChg chg="mod">
          <ac:chgData name="Alfred Asterjadhi" userId="39de57b9-85c0-4fd1-aaac-8ca2b6560ad0" providerId="ADAL" clId="{EA2BFDA7-1189-4F5B-8868-DCA1E1E9EB57}" dt="2020-09-02T21:05:31.259" v="59"/>
          <ac:spMkLst>
            <pc:docMk/>
            <pc:sldMk cId="3503023402" sldId="472"/>
            <ac:spMk id="6" creationId="{A2F481D0-B971-4959-BBB0-B33F187F0FD6}"/>
          </ac:spMkLst>
        </pc:spChg>
      </pc:sldChg>
      <pc:sldChg chg="modSp">
        <pc:chgData name="Alfred Asterjadhi" userId="39de57b9-85c0-4fd1-aaac-8ca2b6560ad0" providerId="ADAL" clId="{EA2BFDA7-1189-4F5B-8868-DCA1E1E9EB57}" dt="2020-09-02T21:05:33.221" v="60"/>
        <pc:sldMkLst>
          <pc:docMk/>
          <pc:sldMk cId="3636136325" sldId="473"/>
        </pc:sldMkLst>
        <pc:spChg chg="mod">
          <ac:chgData name="Alfred Asterjadhi" userId="39de57b9-85c0-4fd1-aaac-8ca2b6560ad0" providerId="ADAL" clId="{EA2BFDA7-1189-4F5B-8868-DCA1E1E9EB57}" dt="2020-09-02T21:05:33.221" v="60"/>
          <ac:spMkLst>
            <pc:docMk/>
            <pc:sldMk cId="3636136325" sldId="473"/>
            <ac:spMk id="6" creationId="{828D7720-9D01-4F89-BBDC-6195DD79104A}"/>
          </ac:spMkLst>
        </pc:spChg>
      </pc:sldChg>
      <pc:sldMasterChg chg="modSp">
        <pc:chgData name="Alfred Asterjadhi" userId="39de57b9-85c0-4fd1-aaac-8ca2b6560ad0" providerId="ADAL" clId="{EA2BFDA7-1189-4F5B-8868-DCA1E1E9EB57}" dt="2020-09-02T21:03:52.679" v="16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EA2BFDA7-1189-4F5B-8868-DCA1E1E9EB57}" dt="2020-09-02T21:03:47.325" v="3" actId="20577"/>
          <ac:spMkLst>
            <pc:docMk/>
            <pc:sldMasterMk cId="0" sldId="2147483648"/>
            <ac:spMk id="10" creationId="{00000000-0000-0000-0000-000000000000}"/>
          </ac:spMkLst>
        </pc:spChg>
        <pc:spChg chg="mod">
          <ac:chgData name="Alfred Asterjadhi" userId="39de57b9-85c0-4fd1-aaac-8ca2b6560ad0" providerId="ADAL" clId="{EA2BFDA7-1189-4F5B-8868-DCA1E1E9EB57}" dt="2020-09-02T21:03:52.679" v="16" actId="20577"/>
          <ac:spMkLst>
            <pc:docMk/>
            <pc:sldMasterMk cId="0" sldId="2147483648"/>
            <ac:spMk id="1027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657B1025-BA1E-4874-B4E1-D06783A23726}"/>
    <pc:docChg chg="undo custSel addSld modSld modMainMaster">
      <pc:chgData name="Alfred Asterjadhi" userId="39de57b9-85c0-4fd1-aaac-8ca2b6560ad0" providerId="ADAL" clId="{657B1025-BA1E-4874-B4E1-D06783A23726}" dt="2020-09-02T13:42:51.871" v="320" actId="207"/>
      <pc:docMkLst>
        <pc:docMk/>
      </pc:docMkLst>
      <pc:sldChg chg="modSp">
        <pc:chgData name="Alfred Asterjadhi" userId="39de57b9-85c0-4fd1-aaac-8ca2b6560ad0" providerId="ADAL" clId="{657B1025-BA1E-4874-B4E1-D06783A23726}" dt="2020-08-24T14:11:43.847" v="305" actId="20577"/>
        <pc:sldMkLst>
          <pc:docMk/>
          <pc:sldMk cId="3784064531" sldId="466"/>
        </pc:sldMkLst>
        <pc:spChg chg="mod">
          <ac:chgData name="Alfred Asterjadhi" userId="39de57b9-85c0-4fd1-aaac-8ca2b6560ad0" providerId="ADAL" clId="{657B1025-BA1E-4874-B4E1-D06783A23726}" dt="2020-08-24T14:11:43.847" v="305" actId="20577"/>
          <ac:spMkLst>
            <pc:docMk/>
            <pc:sldMk cId="3784064531" sldId="466"/>
            <ac:spMk id="3" creationId="{A3593DF1-14C5-4A83-95AA-1E748196F08C}"/>
          </ac:spMkLst>
        </pc:spChg>
      </pc:sldChg>
      <pc:sldChg chg="modSp">
        <pc:chgData name="Alfred Asterjadhi" userId="39de57b9-85c0-4fd1-aaac-8ca2b6560ad0" providerId="ADAL" clId="{657B1025-BA1E-4874-B4E1-D06783A23726}" dt="2020-09-02T13:42:12.360" v="307" actId="207"/>
        <pc:sldMkLst>
          <pc:docMk/>
          <pc:sldMk cId="1134274621" sldId="468"/>
        </pc:sldMkLst>
        <pc:spChg chg="mod">
          <ac:chgData name="Alfred Asterjadhi" userId="39de57b9-85c0-4fd1-aaac-8ca2b6560ad0" providerId="ADAL" clId="{657B1025-BA1E-4874-B4E1-D06783A23726}" dt="2020-09-02T13:42:12.360" v="307" actId="207"/>
          <ac:spMkLst>
            <pc:docMk/>
            <pc:sldMk cId="1134274621" sldId="468"/>
            <ac:spMk id="3" creationId="{A3593DF1-14C5-4A83-95AA-1E748196F08C}"/>
          </ac:spMkLst>
        </pc:spChg>
      </pc:sldChg>
      <pc:sldChg chg="modSp">
        <pc:chgData name="Alfred Asterjadhi" userId="39de57b9-85c0-4fd1-aaac-8ca2b6560ad0" providerId="ADAL" clId="{657B1025-BA1E-4874-B4E1-D06783A23726}" dt="2020-08-22T16:39:44.695" v="4" actId="207"/>
        <pc:sldMkLst>
          <pc:docMk/>
          <pc:sldMk cId="1450415499" sldId="470"/>
        </pc:sldMkLst>
        <pc:spChg chg="mod">
          <ac:chgData name="Alfred Asterjadhi" userId="39de57b9-85c0-4fd1-aaac-8ca2b6560ad0" providerId="ADAL" clId="{657B1025-BA1E-4874-B4E1-D06783A23726}" dt="2020-08-22T16:39:44.695" v="4" actId="207"/>
          <ac:spMkLst>
            <pc:docMk/>
            <pc:sldMk cId="1450415499" sldId="470"/>
            <ac:spMk id="3" creationId="{A3593DF1-14C5-4A83-95AA-1E748196F08C}"/>
          </ac:spMkLst>
        </pc:spChg>
      </pc:sldChg>
      <pc:sldChg chg="modSp add">
        <pc:chgData name="Alfred Asterjadhi" userId="39de57b9-85c0-4fd1-aaac-8ca2b6560ad0" providerId="ADAL" clId="{657B1025-BA1E-4874-B4E1-D06783A23726}" dt="2020-08-23T23:23:23.577" v="300" actId="20577"/>
        <pc:sldMkLst>
          <pc:docMk/>
          <pc:sldMk cId="3503023402" sldId="472"/>
        </pc:sldMkLst>
        <pc:spChg chg="mod">
          <ac:chgData name="Alfred Asterjadhi" userId="39de57b9-85c0-4fd1-aaac-8ca2b6560ad0" providerId="ADAL" clId="{657B1025-BA1E-4874-B4E1-D06783A23726}" dt="2020-08-23T23:19:24.126" v="8" actId="20577"/>
          <ac:spMkLst>
            <pc:docMk/>
            <pc:sldMk cId="3503023402" sldId="472"/>
            <ac:spMk id="2" creationId="{91605FBD-0820-4C51-A874-099B83CA8BA9}"/>
          </ac:spMkLst>
        </pc:spChg>
        <pc:spChg chg="mod">
          <ac:chgData name="Alfred Asterjadhi" userId="39de57b9-85c0-4fd1-aaac-8ca2b6560ad0" providerId="ADAL" clId="{657B1025-BA1E-4874-B4E1-D06783A23726}" dt="2020-08-23T23:23:23.577" v="300" actId="20577"/>
          <ac:spMkLst>
            <pc:docMk/>
            <pc:sldMk cId="3503023402" sldId="472"/>
            <ac:spMk id="3" creationId="{FC126EB8-B7E8-49FF-BD8F-5F23A632BEFC}"/>
          </ac:spMkLst>
        </pc:spChg>
      </pc:sldChg>
      <pc:sldChg chg="modSp add">
        <pc:chgData name="Alfred Asterjadhi" userId="39de57b9-85c0-4fd1-aaac-8ca2b6560ad0" providerId="ADAL" clId="{657B1025-BA1E-4874-B4E1-D06783A23726}" dt="2020-09-02T13:42:51.871" v="320" actId="207"/>
        <pc:sldMkLst>
          <pc:docMk/>
          <pc:sldMk cId="3636136325" sldId="473"/>
        </pc:sldMkLst>
        <pc:spChg chg="mod">
          <ac:chgData name="Alfred Asterjadhi" userId="39de57b9-85c0-4fd1-aaac-8ca2b6560ad0" providerId="ADAL" clId="{657B1025-BA1E-4874-B4E1-D06783A23726}" dt="2020-09-02T13:42:22.847" v="310" actId="20577"/>
          <ac:spMkLst>
            <pc:docMk/>
            <pc:sldMk cId="3636136325" sldId="473"/>
            <ac:spMk id="2" creationId="{ECFFAC2B-F54D-4500-9A76-053BF8F9C0D4}"/>
          </ac:spMkLst>
        </pc:spChg>
        <pc:spChg chg="mod">
          <ac:chgData name="Alfred Asterjadhi" userId="39de57b9-85c0-4fd1-aaac-8ca2b6560ad0" providerId="ADAL" clId="{657B1025-BA1E-4874-B4E1-D06783A23726}" dt="2020-09-02T13:42:51.871" v="320" actId="207"/>
          <ac:spMkLst>
            <pc:docMk/>
            <pc:sldMk cId="3636136325" sldId="473"/>
            <ac:spMk id="3" creationId="{A3593DF1-14C5-4A83-95AA-1E748196F08C}"/>
          </ac:spMkLst>
        </pc:spChg>
      </pc:sldChg>
      <pc:sldMasterChg chg="modSp">
        <pc:chgData name="Alfred Asterjadhi" userId="39de57b9-85c0-4fd1-aaac-8ca2b6560ad0" providerId="ADAL" clId="{657B1025-BA1E-4874-B4E1-D06783A23726}" dt="2020-08-22T16:38:56.609" v="1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657B1025-BA1E-4874-B4E1-D06783A23726}" dt="2020-08-22T16:38:56.609" v="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06189222-BB63-4D2D-B9B4-8A1B85C90222}"/>
    <pc:docChg chg="custSel addSld delSld modSld modMainMaster">
      <pc:chgData name="Alfred Asterjadhi" userId="39de57b9-85c0-4fd1-aaac-8ca2b6560ad0" providerId="ADAL" clId="{06189222-BB63-4D2D-B9B4-8A1B85C90222}" dt="2020-09-11T22:01:29.893" v="536" actId="20577"/>
      <pc:docMkLst>
        <pc:docMk/>
      </pc:docMkLst>
      <pc:sldChg chg="modSp">
        <pc:chgData name="Alfred Asterjadhi" userId="39de57b9-85c0-4fd1-aaac-8ca2b6560ad0" providerId="ADAL" clId="{06189222-BB63-4D2D-B9B4-8A1B85C90222}" dt="2020-09-11T13:47:02.399" v="477" actId="20577"/>
        <pc:sldMkLst>
          <pc:docMk/>
          <pc:sldMk cId="3647847567" sldId="465"/>
        </pc:sldMkLst>
        <pc:spChg chg="mod">
          <ac:chgData name="Alfred Asterjadhi" userId="39de57b9-85c0-4fd1-aaac-8ca2b6560ad0" providerId="ADAL" clId="{06189222-BB63-4D2D-B9B4-8A1B85C90222}" dt="2020-09-11T13:47:02.399" v="477" actId="20577"/>
          <ac:spMkLst>
            <pc:docMk/>
            <pc:sldMk cId="3647847567" sldId="465"/>
            <ac:spMk id="3" creationId="{A3593DF1-14C5-4A83-95AA-1E748196F08C}"/>
          </ac:spMkLst>
        </pc:spChg>
      </pc:sldChg>
      <pc:sldChg chg="modSp add del">
        <pc:chgData name="Alfred Asterjadhi" userId="39de57b9-85c0-4fd1-aaac-8ca2b6560ad0" providerId="ADAL" clId="{06189222-BB63-4D2D-B9B4-8A1B85C90222}" dt="2020-09-11T21:59:50.583" v="480" actId="2696"/>
        <pc:sldMkLst>
          <pc:docMk/>
          <pc:sldMk cId="1950580883" sldId="474"/>
        </pc:sldMkLst>
        <pc:spChg chg="mod">
          <ac:chgData name="Alfred Asterjadhi" userId="39de57b9-85c0-4fd1-aaac-8ca2b6560ad0" providerId="ADAL" clId="{06189222-BB63-4D2D-B9B4-8A1B85C90222}" dt="2020-09-10T16:25:44.133" v="6" actId="20577"/>
          <ac:spMkLst>
            <pc:docMk/>
            <pc:sldMk cId="1950580883" sldId="474"/>
            <ac:spMk id="9" creationId="{7B51F6D6-2CEE-4F48-BF77-DB5BCE1257CE}"/>
          </ac:spMkLst>
        </pc:spChg>
      </pc:sldChg>
      <pc:sldChg chg="modSp add">
        <pc:chgData name="Alfred Asterjadhi" userId="39de57b9-85c0-4fd1-aaac-8ca2b6560ad0" providerId="ADAL" clId="{06189222-BB63-4D2D-B9B4-8A1B85C90222}" dt="2020-09-10T16:36:21.036" v="219" actId="404"/>
        <pc:sldMkLst>
          <pc:docMk/>
          <pc:sldMk cId="2838480915" sldId="475"/>
        </pc:sldMkLst>
        <pc:spChg chg="mod">
          <ac:chgData name="Alfred Asterjadhi" userId="39de57b9-85c0-4fd1-aaac-8ca2b6560ad0" providerId="ADAL" clId="{06189222-BB63-4D2D-B9B4-8A1B85C90222}" dt="2020-09-10T16:36:21.036" v="219" actId="404"/>
          <ac:spMkLst>
            <pc:docMk/>
            <pc:sldMk cId="2838480915" sldId="475"/>
            <ac:spMk id="2" creationId="{883450BD-B6E2-46A7-9AC1-6BAD6411F0FE}"/>
          </ac:spMkLst>
        </pc:spChg>
        <pc:spChg chg="mod">
          <ac:chgData name="Alfred Asterjadhi" userId="39de57b9-85c0-4fd1-aaac-8ca2b6560ad0" providerId="ADAL" clId="{06189222-BB63-4D2D-B9B4-8A1B85C90222}" dt="2020-09-10T16:35:20.154" v="205" actId="20577"/>
          <ac:spMkLst>
            <pc:docMk/>
            <pc:sldMk cId="2838480915" sldId="475"/>
            <ac:spMk id="4" creationId="{904E0CB0-9F99-4502-9791-7FBE71560979}"/>
          </ac:spMkLst>
        </pc:spChg>
      </pc:sldChg>
      <pc:sldChg chg="modSp add">
        <pc:chgData name="Alfred Asterjadhi" userId="39de57b9-85c0-4fd1-aaac-8ca2b6560ad0" providerId="ADAL" clId="{06189222-BB63-4D2D-B9B4-8A1B85C90222}" dt="2020-09-11T22:01:29.893" v="536" actId="20577"/>
        <pc:sldMkLst>
          <pc:docMk/>
          <pc:sldMk cId="864990173" sldId="476"/>
        </pc:sldMkLst>
        <pc:spChg chg="mod">
          <ac:chgData name="Alfred Asterjadhi" userId="39de57b9-85c0-4fd1-aaac-8ca2b6560ad0" providerId="ADAL" clId="{06189222-BB63-4D2D-B9B4-8A1B85C90222}" dt="2020-09-11T22:01:29.893" v="536" actId="20577"/>
          <ac:spMkLst>
            <pc:docMk/>
            <pc:sldMk cId="864990173" sldId="476"/>
            <ac:spMk id="2" creationId="{ECFFAC2B-F54D-4500-9A76-053BF8F9C0D4}"/>
          </ac:spMkLst>
        </pc:spChg>
        <pc:spChg chg="mod">
          <ac:chgData name="Alfred Asterjadhi" userId="39de57b9-85c0-4fd1-aaac-8ca2b6560ad0" providerId="ADAL" clId="{06189222-BB63-4D2D-B9B4-8A1B85C90222}" dt="2020-09-10T16:38:56.831" v="222" actId="20577"/>
          <ac:spMkLst>
            <pc:docMk/>
            <pc:sldMk cId="864990173" sldId="476"/>
            <ac:spMk id="3" creationId="{A3593DF1-14C5-4A83-95AA-1E748196F08C}"/>
          </ac:spMkLst>
        </pc:spChg>
      </pc:sldChg>
      <pc:sldChg chg="modSp add">
        <pc:chgData name="Alfred Asterjadhi" userId="39de57b9-85c0-4fd1-aaac-8ca2b6560ad0" providerId="ADAL" clId="{06189222-BB63-4D2D-B9B4-8A1B85C90222}" dt="2020-09-10T16:35:30.202" v="218" actId="20577"/>
        <pc:sldMkLst>
          <pc:docMk/>
          <pc:sldMk cId="3678204571" sldId="477"/>
        </pc:sldMkLst>
        <pc:spChg chg="mod">
          <ac:chgData name="Alfred Asterjadhi" userId="39de57b9-85c0-4fd1-aaac-8ca2b6560ad0" providerId="ADAL" clId="{06189222-BB63-4D2D-B9B4-8A1B85C90222}" dt="2020-09-10T16:33:43.788" v="103" actId="20577"/>
          <ac:spMkLst>
            <pc:docMk/>
            <pc:sldMk cId="3678204571" sldId="477"/>
            <ac:spMk id="2" creationId="{FAB381E4-9086-43C4-A6AB-58D94AACE078}"/>
          </ac:spMkLst>
        </pc:spChg>
        <pc:spChg chg="mod">
          <ac:chgData name="Alfred Asterjadhi" userId="39de57b9-85c0-4fd1-aaac-8ca2b6560ad0" providerId="ADAL" clId="{06189222-BB63-4D2D-B9B4-8A1B85C90222}" dt="2020-09-10T16:34:46.880" v="190" actId="20577"/>
          <ac:spMkLst>
            <pc:docMk/>
            <pc:sldMk cId="3678204571" sldId="477"/>
            <ac:spMk id="3" creationId="{52530278-7415-4E30-B2DB-C83CAF3F4E0F}"/>
          </ac:spMkLst>
        </pc:spChg>
        <pc:spChg chg="mod">
          <ac:chgData name="Alfred Asterjadhi" userId="39de57b9-85c0-4fd1-aaac-8ca2b6560ad0" providerId="ADAL" clId="{06189222-BB63-4D2D-B9B4-8A1B85C90222}" dt="2020-09-10T16:35:30.202" v="218" actId="20577"/>
          <ac:spMkLst>
            <pc:docMk/>
            <pc:sldMk cId="3678204571" sldId="477"/>
            <ac:spMk id="6" creationId="{1C26A86D-5F3E-438C-B2A4-8FC08D108731}"/>
          </ac:spMkLst>
        </pc:spChg>
      </pc:sldChg>
      <pc:sldChg chg="add del">
        <pc:chgData name="Alfred Asterjadhi" userId="39de57b9-85c0-4fd1-aaac-8ca2b6560ad0" providerId="ADAL" clId="{06189222-BB63-4D2D-B9B4-8A1B85C90222}" dt="2020-09-10T16:35:09.010" v="192" actId="2696"/>
        <pc:sldMkLst>
          <pc:docMk/>
          <pc:sldMk cId="1703008429" sldId="478"/>
        </pc:sldMkLst>
      </pc:sldChg>
      <pc:sldChg chg="modSp add">
        <pc:chgData name="Alfred Asterjadhi" userId="39de57b9-85c0-4fd1-aaac-8ca2b6560ad0" providerId="ADAL" clId="{06189222-BB63-4D2D-B9B4-8A1B85C90222}" dt="2020-09-10T17:04:08.509" v="253" actId="20577"/>
        <pc:sldMkLst>
          <pc:docMk/>
          <pc:sldMk cId="2038611969" sldId="478"/>
        </pc:sldMkLst>
        <pc:spChg chg="mod">
          <ac:chgData name="Alfred Asterjadhi" userId="39de57b9-85c0-4fd1-aaac-8ca2b6560ad0" providerId="ADAL" clId="{06189222-BB63-4D2D-B9B4-8A1B85C90222}" dt="2020-09-10T17:04:08.509" v="253" actId="20577"/>
          <ac:spMkLst>
            <pc:docMk/>
            <pc:sldMk cId="2038611969" sldId="478"/>
            <ac:spMk id="3" creationId="{2D0D6EA9-47E0-4332-ACAF-5FDF0662E482}"/>
          </ac:spMkLst>
        </pc:spChg>
      </pc:sldChg>
      <pc:sldChg chg="modSp add">
        <pc:chgData name="Alfred Asterjadhi" userId="39de57b9-85c0-4fd1-aaac-8ca2b6560ad0" providerId="ADAL" clId="{06189222-BB63-4D2D-B9B4-8A1B85C90222}" dt="2020-09-11T22:01:18.317" v="531" actId="20577"/>
        <pc:sldMkLst>
          <pc:docMk/>
          <pc:sldMk cId="1307562173" sldId="479"/>
        </pc:sldMkLst>
        <pc:spChg chg="mod">
          <ac:chgData name="Alfred Asterjadhi" userId="39de57b9-85c0-4fd1-aaac-8ca2b6560ad0" providerId="ADAL" clId="{06189222-BB63-4D2D-B9B4-8A1B85C90222}" dt="2020-09-11T22:01:03.463" v="501" actId="20577"/>
          <ac:spMkLst>
            <pc:docMk/>
            <pc:sldMk cId="1307562173" sldId="479"/>
            <ac:spMk id="2" creationId="{F4057D81-389C-4F46-A4DA-763FD075A142}"/>
          </ac:spMkLst>
        </pc:spChg>
        <pc:spChg chg="mod">
          <ac:chgData name="Alfred Asterjadhi" userId="39de57b9-85c0-4fd1-aaac-8ca2b6560ad0" providerId="ADAL" clId="{06189222-BB63-4D2D-B9B4-8A1B85C90222}" dt="2020-09-11T22:01:18.317" v="531" actId="20577"/>
          <ac:spMkLst>
            <pc:docMk/>
            <pc:sldMk cId="1307562173" sldId="479"/>
            <ac:spMk id="3" creationId="{BD851275-7EAA-488D-B944-20F806F85C60}"/>
          </ac:spMkLst>
        </pc:spChg>
      </pc:sldChg>
      <pc:sldChg chg="modSp add del">
        <pc:chgData name="Alfred Asterjadhi" userId="39de57b9-85c0-4fd1-aaac-8ca2b6560ad0" providerId="ADAL" clId="{06189222-BB63-4D2D-B9B4-8A1B85C90222}" dt="2020-09-10T17:20:40.133" v="455" actId="2696"/>
        <pc:sldMkLst>
          <pc:docMk/>
          <pc:sldMk cId="526485688" sldId="480"/>
        </pc:sldMkLst>
        <pc:spChg chg="mod">
          <ac:chgData name="Alfred Asterjadhi" userId="39de57b9-85c0-4fd1-aaac-8ca2b6560ad0" providerId="ADAL" clId="{06189222-BB63-4D2D-B9B4-8A1B85C90222}" dt="2020-09-10T17:18:22.745" v="372" actId="20577"/>
          <ac:spMkLst>
            <pc:docMk/>
            <pc:sldMk cId="526485688" sldId="480"/>
            <ac:spMk id="2" creationId="{F4057D81-389C-4F46-A4DA-763FD075A142}"/>
          </ac:spMkLst>
        </pc:spChg>
      </pc:sldChg>
      <pc:sldChg chg="modSp add del">
        <pc:chgData name="Alfred Asterjadhi" userId="39de57b9-85c0-4fd1-aaac-8ca2b6560ad0" providerId="ADAL" clId="{06189222-BB63-4D2D-B9B4-8A1B85C90222}" dt="2020-09-11T22:01:26.767" v="533" actId="2696"/>
        <pc:sldMkLst>
          <pc:docMk/>
          <pc:sldMk cId="836509871" sldId="481"/>
        </pc:sldMkLst>
        <pc:spChg chg="mod">
          <ac:chgData name="Alfred Asterjadhi" userId="39de57b9-85c0-4fd1-aaac-8ca2b6560ad0" providerId="ADAL" clId="{06189222-BB63-4D2D-B9B4-8A1B85C90222}" dt="2020-09-11T22:00:10.706" v="494" actId="20577"/>
          <ac:spMkLst>
            <pc:docMk/>
            <pc:sldMk cId="836509871" sldId="481"/>
            <ac:spMk id="2" creationId="{F4057D81-389C-4F46-A4DA-763FD075A142}"/>
          </ac:spMkLst>
        </pc:spChg>
        <pc:spChg chg="mod">
          <ac:chgData name="Alfred Asterjadhi" userId="39de57b9-85c0-4fd1-aaac-8ca2b6560ad0" providerId="ADAL" clId="{06189222-BB63-4D2D-B9B4-8A1B85C90222}" dt="2020-09-11T22:00:50.028" v="497" actId="20577"/>
          <ac:spMkLst>
            <pc:docMk/>
            <pc:sldMk cId="836509871" sldId="481"/>
            <ac:spMk id="3" creationId="{BD851275-7EAA-488D-B944-20F806F85C60}"/>
          </ac:spMkLst>
        </pc:spChg>
      </pc:sldChg>
      <pc:sldChg chg="add del">
        <pc:chgData name="Alfred Asterjadhi" userId="39de57b9-85c0-4fd1-aaac-8ca2b6560ad0" providerId="ADAL" clId="{06189222-BB63-4D2D-B9B4-8A1B85C90222}" dt="2020-09-10T17:21:15.940" v="461" actId="2696"/>
        <pc:sldMkLst>
          <pc:docMk/>
          <pc:sldMk cId="3414614506" sldId="482"/>
        </pc:sldMkLst>
      </pc:sldChg>
      <pc:sldChg chg="modSp add del">
        <pc:chgData name="Alfred Asterjadhi" userId="39de57b9-85c0-4fd1-aaac-8ca2b6560ad0" providerId="ADAL" clId="{06189222-BB63-4D2D-B9B4-8A1B85C90222}" dt="2020-09-11T22:01:21.343" v="532" actId="2696"/>
        <pc:sldMkLst>
          <pc:docMk/>
          <pc:sldMk cId="131289262" sldId="483"/>
        </pc:sldMkLst>
        <pc:spChg chg="mod">
          <ac:chgData name="Alfred Asterjadhi" userId="39de57b9-85c0-4fd1-aaac-8ca2b6560ad0" providerId="ADAL" clId="{06189222-BB63-4D2D-B9B4-8A1B85C90222}" dt="2020-09-11T22:00:02.283" v="488" actId="20577"/>
          <ac:spMkLst>
            <pc:docMk/>
            <pc:sldMk cId="131289262" sldId="483"/>
            <ac:spMk id="2" creationId="{F4057D81-389C-4F46-A4DA-763FD075A142}"/>
          </ac:spMkLst>
        </pc:spChg>
        <pc:spChg chg="mod">
          <ac:chgData name="Alfred Asterjadhi" userId="39de57b9-85c0-4fd1-aaac-8ca2b6560ad0" providerId="ADAL" clId="{06189222-BB63-4D2D-B9B4-8A1B85C90222}" dt="2020-09-10T17:21:56.207" v="465" actId="20577"/>
          <ac:spMkLst>
            <pc:docMk/>
            <pc:sldMk cId="131289262" sldId="483"/>
            <ac:spMk id="3" creationId="{BD851275-7EAA-488D-B944-20F806F85C60}"/>
          </ac:spMkLst>
        </pc:spChg>
      </pc:sldChg>
      <pc:sldMasterChg chg="modSp">
        <pc:chgData name="Alfred Asterjadhi" userId="39de57b9-85c0-4fd1-aaac-8ca2b6560ad0" providerId="ADAL" clId="{06189222-BB63-4D2D-B9B4-8A1B85C90222}" dt="2020-09-11T21:59:24.598" v="479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06189222-BB63-4D2D-B9B4-8A1B85C90222}" dt="2020-09-11T21:59:24.598" v="479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53A6FCEA-0F20-416C-B268-D95D57A89817}"/>
    <pc:docChg chg="modMainMaster">
      <pc:chgData name="Alfred Asterjadhi" userId="39de57b9-85c0-4fd1-aaac-8ca2b6560ad0" providerId="ADAL" clId="{53A6FCEA-0F20-416C-B268-D95D57A89817}" dt="2020-08-19T20:19:00.296" v="1" actId="6549"/>
      <pc:docMkLst>
        <pc:docMk/>
      </pc:docMkLst>
      <pc:sldMasterChg chg="modSp">
        <pc:chgData name="Alfred Asterjadhi" userId="39de57b9-85c0-4fd1-aaac-8ca2b6560ad0" providerId="ADAL" clId="{53A6FCEA-0F20-416C-B268-D95D57A89817}" dt="2020-08-19T20:19:00.296" v="1" actId="6549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53A6FCEA-0F20-416C-B268-D95D57A89817}" dt="2020-08-19T20:19:00.296" v="1" actId="6549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July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July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802.11-20/0841r21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0/11-20-0287-06-00be-telephone-conference-meeting-minutes-february-and-march-2020.docx" TargetMode="External"/><Relationship Id="rId2" Type="http://schemas.openxmlformats.org/officeDocument/2006/relationships/hyperlink" Target="https://mentor.ieee.org/802.11/dcn/20/11-20-0228-01-00be-meeting-minutes-january-2020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0/11-20-0570-04-00be-telephone-conference-meeting-minutes-april-2020.docx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0408-06-00be-prioritized-edca-channel-access-over-latency-sensitive-links-in-mlo.pptx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0775-06-00be-may-july-tgbe-teleconference-minutes.docx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0755-01-00be-non-str-ap-operation.pptx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109-06-00be-july-september-tgbe-teleconference-minutes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0/11-20-0287-06-00be-telephone-conference-meeting-minutes-february-and-march-2020.docx" TargetMode="External"/><Relationship Id="rId2" Type="http://schemas.openxmlformats.org/officeDocument/2006/relationships/hyperlink" Target="https://mentor.ieee.org/802.11/dcn/20/11-20-0228-01-00be-meeting-minutes-january-2020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0/11-20-0570-04-00be-telephone-conference-meeting-minutes-april-2020.docx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dirty="0"/>
              <a:t>TGbe Motions List for Teleconferences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2020-09-02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385986"/>
              </p:ext>
            </p:extLst>
          </p:nvPr>
        </p:nvGraphicFramePr>
        <p:xfrm>
          <a:off x="461963" y="2486025"/>
          <a:ext cx="854075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4" imgW="8552553" imgH="2514074" progId="Word.Document.8">
                  <p:embed/>
                </p:oleObj>
              </mc:Choice>
              <mc:Fallback>
                <p:oleObj name="Document" r:id="rId4" imgW="8552553" imgH="2514074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963" y="2486025"/>
                        <a:ext cx="8540750" cy="25034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5BE90B-FA25-477B-BC19-DCC96803C97C}"/>
              </a:ext>
            </a:extLst>
          </p:cNvPr>
          <p:cNvSpPr/>
          <p:nvPr/>
        </p:nvSpPr>
        <p:spPr>
          <a:xfrm>
            <a:off x="4180706" y="3198168"/>
            <a:ext cx="7825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Joint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1BD08-B15F-4BB1-8E9E-C68F723A6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D6EA9-47E0-4332-ACAF-5FDF0662E4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approve TGbe minutes of meetings and teleconferences from November 2019 meeting to today: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January F2F meeting: </a:t>
            </a:r>
            <a:r>
              <a:rPr lang="en-US" sz="1600" dirty="0">
                <a:hlinkClick r:id="rId2"/>
              </a:rPr>
              <a:t>https://mentor.ieee.org/802.11/dcn/20/11-20-0228-01-00be-meeting-minutes-january-2020.docx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Teleconferences Feb-March: </a:t>
            </a:r>
            <a:r>
              <a:rPr lang="en-US" sz="1600" dirty="0">
                <a:hlinkClick r:id="rId3"/>
              </a:rPr>
              <a:t>https://mentor.ieee.org/802.11/dcn/20/11-20-0287-06-00be-telephone-conference-meeting-minutes-february-and-march-2020.docx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Teleconferences April: </a:t>
            </a:r>
            <a:r>
              <a:rPr lang="en-US" sz="1600" dirty="0">
                <a:hlinkClick r:id="rId4"/>
              </a:rPr>
              <a:t>https://mentor.ieee.org/802.11/dcn/20/11-20-0570-04-00be-telephone-conference-meeting-minutes-april-2020.docx</a:t>
            </a:r>
            <a:endParaRPr lang="en-US" sz="1600" dirty="0"/>
          </a:p>
          <a:p>
            <a:endParaRPr lang="en-US" sz="1600" dirty="0"/>
          </a:p>
          <a:p>
            <a:r>
              <a:rPr lang="en-US" sz="2000" dirty="0"/>
              <a:t>Move: Edward Au					Second: Subir Das</a:t>
            </a:r>
          </a:p>
          <a:p>
            <a:r>
              <a:rPr lang="en-US" sz="2000" dirty="0"/>
              <a:t>Discussion: None.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Approved by unanimous consent.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51C53-C16F-44B1-8D21-D322F730DB7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C1F42-492E-4B90-B16A-A948ABE743A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35B9ECC-A5EB-43E2-9189-109F365D91D3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5976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SFD,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33</a:t>
            </a:r>
            <a:r>
              <a:rPr lang="en-US" sz="1800" dirty="0"/>
              <a:t> that is identified with the following tags: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SP56, SP57, SP58, SP59, SP60, SP61, SP62, SP63, SP64, SP65, SP66, SP67, SP68, SP69, SP70, SP71, SP72, SP73, SP74, SP75, SP76, SP77, SP78, </a:t>
            </a:r>
            <a:r>
              <a:rPr lang="en-US" sz="1600" strike="sngStrike" dirty="0">
                <a:solidFill>
                  <a:srgbClr val="FF0000"/>
                </a:solidFill>
              </a:rPr>
              <a:t>SP79,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chemeClr val="tx2"/>
                </a:solidFill>
              </a:rPr>
              <a:t>SP80, SP81, SP82, SP83, SP84, SP85, SP86, SP87, SP88, SP89, SP90, SP91, SP92, SP93, SP94, SP95, SP96, SP97, SP98, SP99, SP100, SP101, SP102.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Edward Au		Second: Rojan Chitrakar</a:t>
            </a:r>
          </a:p>
          <a:p>
            <a:r>
              <a:rPr lang="en-US" sz="1800" dirty="0"/>
              <a:t>Discussion: No discussion. 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FFFF00"/>
                </a:highlight>
              </a:rPr>
              <a:t>yellow </a:t>
            </a:r>
            <a:r>
              <a:rPr lang="en-US" sz="1800" u="sng" dirty="0"/>
              <a:t>that have NOT received</a:t>
            </a:r>
            <a:r>
              <a:rPr lang="en-US" sz="1800" dirty="0"/>
              <a:t> a request for further discussion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21725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6B9A4-B628-4782-9F35-DE5509995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A3D4A9-5AA4-4BA9-8F4D-FC8E219006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800" dirty="0"/>
              <a:t>Move to add to the TGbe SFD: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TGbe supports the below pilot indices for 26/52/106/242/484RU in 80/160/320MHz PPDU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In a OFDMA/non-OFDMA with puncturing 80MHz EHT PPDU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200" dirty="0"/>
              <a:t>[Pilot indices in 40MHz]-256, [Pilot indices in 40MHz]+256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In a OFDMA/non-OFDMA with puncturing 160MHz EHT PPDU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200" dirty="0"/>
              <a:t>[Pilot indices in 80MHz]-512, [Pilot indices in 80MHz]</a:t>
            </a:r>
            <a:r>
              <a:rPr lang="en-US" sz="1200" b="1" dirty="0">
                <a:solidFill>
                  <a:srgbClr val="FF0000"/>
                </a:solidFill>
              </a:rPr>
              <a:t>+</a:t>
            </a:r>
            <a:r>
              <a:rPr lang="en-US" sz="1200" dirty="0"/>
              <a:t>512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In a OFDMA/non-OFDMA with puncturing 320MHz EHT PPDU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200" dirty="0"/>
              <a:t>[Pilot indices in 160MHz]-1024, [Pilot indices in 160MHz]+1024</a:t>
            </a:r>
          </a:p>
          <a:p>
            <a:pPr marL="0" indent="0"/>
            <a:r>
              <a:rPr lang="en-US" sz="1400" dirty="0"/>
              <a:t>Move: Bin Tian			Second: Edward Au</a:t>
            </a:r>
          </a:p>
          <a:p>
            <a:r>
              <a:rPr lang="en-US" sz="1400" dirty="0"/>
              <a:t>Discussion: No discussion. </a:t>
            </a:r>
          </a:p>
          <a:p>
            <a:r>
              <a:rPr lang="en-US" sz="1400" dirty="0"/>
              <a:t>Result: </a:t>
            </a:r>
            <a:r>
              <a:rPr lang="en-US" sz="1400" dirty="0">
                <a:highlight>
                  <a:srgbClr val="00FF00"/>
                </a:highlight>
              </a:rPr>
              <a:t>Approved with unanimous consent.</a:t>
            </a:r>
            <a:endParaRPr lang="en-US" sz="1800" dirty="0">
              <a:highlight>
                <a:srgbClr val="00FF00"/>
              </a:highlight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1400" dirty="0"/>
              <a:t>Note: This motion contains an </a:t>
            </a:r>
            <a:r>
              <a:rPr lang="en-US" sz="1400" dirty="0">
                <a:solidFill>
                  <a:srgbClr val="FF0000"/>
                </a:solidFill>
              </a:rPr>
              <a:t>amendment </a:t>
            </a:r>
            <a:r>
              <a:rPr lang="en-US" sz="1400" dirty="0"/>
              <a:t>to the text from SP #79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sz="1100" dirty="0"/>
              <a:t>[20/0838r3 (Pilot subcarriers for new tone plan, </a:t>
            </a:r>
            <a:r>
              <a:rPr lang="en-US" sz="1100" dirty="0" err="1"/>
              <a:t>Jinyoung</a:t>
            </a:r>
            <a:r>
              <a:rPr lang="en-US" sz="1100" dirty="0"/>
              <a:t> Chun, LGE), SP#2, Y/N/A: 35/0/2]</a:t>
            </a:r>
            <a:endParaRPr lang="en-US" sz="9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DA6212-6779-4EB1-92B5-B15FD615551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CA1861-E205-47F7-BD82-87EBE3181E6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66A4BC8-3976-494F-A19A-FC777F34B01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79297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CC256-D019-4B84-A68F-1D850DC75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DA093-F0BF-48B9-9093-03559CE2EF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00200"/>
            <a:ext cx="7770813" cy="4875213"/>
          </a:xfrm>
        </p:spPr>
        <p:txBody>
          <a:bodyPr/>
          <a:lstStyle/>
          <a:p>
            <a:pPr marL="0" indent="0"/>
            <a:r>
              <a:rPr lang="en-US" sz="1400" dirty="0"/>
              <a:t>Move to support a staged feature development to support latency sensitive applications as following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Release 1: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A basic framework under multi-link operation framework that includes link management and QoS provisioning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Channel access optimization/design for low latency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Release 2: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Extend to support multi-BSS coordination for low latency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Any additional features (including additional channel access improvements)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Notes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Channel access improvement for low latency implies more predictable channel access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R1 can include any other essential components to make the framework functional.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Whether to introduce different mechanisms for different classes of low-latency applications is TBD</a:t>
            </a:r>
          </a:p>
          <a:p>
            <a:pPr marL="0" indent="0"/>
            <a:r>
              <a:rPr lang="en-US" sz="1400" dirty="0"/>
              <a:t>Move: Chunyu Hu		Second: Matthew Fischer</a:t>
            </a:r>
          </a:p>
          <a:p>
            <a:r>
              <a:rPr lang="en-US" sz="1400" dirty="0"/>
              <a:t>Discussion: Yes.</a:t>
            </a:r>
          </a:p>
          <a:p>
            <a:r>
              <a:rPr lang="en-US" sz="1400" dirty="0"/>
              <a:t>Preliminary Result: Motion Fails (50Y, 37N, 32A)</a:t>
            </a:r>
            <a:endParaRPr lang="en-US" sz="1200" dirty="0"/>
          </a:p>
          <a:p>
            <a:r>
              <a:rPr lang="en-US" sz="1400" dirty="0"/>
              <a:t>Result: </a:t>
            </a:r>
            <a:r>
              <a:rPr lang="en-US" sz="1400" dirty="0">
                <a:highlight>
                  <a:srgbClr val="FF0000"/>
                </a:highlight>
              </a:rPr>
              <a:t>Motion Fails (45Y, 34N, 30A)</a:t>
            </a:r>
          </a:p>
          <a:p>
            <a:r>
              <a:rPr lang="en-US" sz="1200" b="0" i="1" dirty="0">
                <a:solidFill>
                  <a:schemeClr val="tx1"/>
                </a:solidFill>
              </a:rPr>
              <a:t>Ref: </a:t>
            </a:r>
            <a:r>
              <a:rPr lang="en-US" sz="1200" b="0" i="1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https://mentor.ieee.org/802.11/dcn/20/11-20-0408-06-00be-prioritized-edca-channel-access-over-latency-sensitive-links-in-mlo.pptx</a:t>
            </a:r>
            <a:r>
              <a:rPr lang="en-US" sz="1200" b="0" i="1" dirty="0">
                <a:solidFill>
                  <a:schemeClr val="tx1"/>
                </a:solidFill>
              </a:rPr>
              <a:t> [SP result: 61Y, 8N, 17A]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F16007-CEBF-4317-A858-7D8F4308AB2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6F1958-1C2D-45B1-8340-99520971232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0C3A316-7085-4204-A5A0-B7A8A7677D1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39409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254E7-74EA-4FC7-AC8F-6ECD92929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63C902-356A-452B-BC8A-4ADA9A61E8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2000" dirty="0"/>
              <a:t>Move to amend the TGbe SFD in the respective figures as proposed in slides 3, 4, and 5, and in the respective paragraphs as proposed in slides 6, 7, and 8 of document 11-20/955r1?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Move: Bin Tian		Second: Wook Bong Lee</a:t>
            </a:r>
          </a:p>
          <a:p>
            <a:r>
              <a:rPr lang="en-US" sz="2000" dirty="0"/>
              <a:t>Discussion: No discussion.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2000" dirty="0"/>
          </a:p>
          <a:p>
            <a:r>
              <a:rPr lang="en-US" sz="1800" b="0" dirty="0"/>
              <a:t>Note: Fixes some conflicts between motioned texts in the TGbe SFD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ABC6FD-E279-40EC-92C6-529C4BAAAF3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03EBD8-7C50-4189-9587-BCDC0E10C75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7212B08-1AA8-4074-9FAC-73607D858F0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56204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B51F6D6-2CEE-4F48-BF77-DB5BCE125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</a:t>
            </a:r>
            <a:r>
              <a:rPr lang="en-US" dirty="0" err="1"/>
              <a:t>JuLY</a:t>
            </a:r>
            <a:r>
              <a:rPr lang="en-US" dirty="0"/>
              <a:t> 30</a:t>
            </a:r>
            <a:r>
              <a:rPr lang="en-US" baseline="30000" dirty="0"/>
              <a:t>th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55A7AA-A01C-45C6-9389-725CC78B92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BF4B1BC-6715-4E2C-BCE6-6BB4EC54A08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0AD64-4E06-43BD-94DF-45E8E99026B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0F1DC0-26E2-407D-83D5-69A6D8576E8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13820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1BD08-B15F-4BB1-8E9E-C68F723A6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D6EA9-47E0-4332-ACAF-5FDF0662E4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Teleconferences May-July: </a:t>
            </a:r>
            <a:r>
              <a:rPr lang="en-US" sz="1600" dirty="0">
                <a:hlinkClick r:id="rId2"/>
              </a:rPr>
              <a:t>https://mentor.ieee.org/802.11/dcn/20/11-20-0775-06-00be-may-july-tgbe-teleconference-minutes.docx</a:t>
            </a:r>
            <a:endParaRPr lang="en-US" sz="1600" dirty="0"/>
          </a:p>
          <a:p>
            <a:endParaRPr lang="en-US" sz="2000" dirty="0"/>
          </a:p>
          <a:p>
            <a:r>
              <a:rPr lang="en-US" sz="2000" dirty="0"/>
              <a:t>Move: Dennis Sundman				Second: Edward Au</a:t>
            </a:r>
          </a:p>
          <a:p>
            <a:r>
              <a:rPr lang="en-US" sz="2000" dirty="0"/>
              <a:t>Discussion: No discussion.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Approved with unanimous consent.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51C53-C16F-44B1-8D21-D322F730DB7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C1F42-492E-4B90-B16A-A948ABE743A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35B9ECC-A5EB-43E2-9189-109F365D91D3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90007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SFD,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44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SP103, SP104, SP105, SP106, SP107, SP108, SP109, SP110, SP111, SP113, SP114, SP115, SP116, SP117, SP118, SP119, SP120, SP121, SP122, SP123, SP124, SP125, SP126, SP127, SP128, SP129, SP130.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Edward Au		Second: Stephen (</a:t>
            </a:r>
            <a:r>
              <a:rPr lang="en-US" sz="1800" dirty="0" err="1"/>
              <a:t>Kiwin</a:t>
            </a:r>
            <a:r>
              <a:rPr lang="en-US" sz="1800" dirty="0"/>
              <a:t>) Palm</a:t>
            </a:r>
          </a:p>
          <a:p>
            <a:r>
              <a:rPr lang="en-US" sz="1800" dirty="0"/>
              <a:t>Discussion: No discussion.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FFFF00"/>
                </a:highlight>
              </a:rPr>
              <a:t>yellow </a:t>
            </a:r>
            <a:r>
              <a:rPr lang="en-US" sz="1800" u="sng" dirty="0"/>
              <a:t>that have NOT received</a:t>
            </a:r>
            <a:r>
              <a:rPr lang="en-US" sz="1800" dirty="0"/>
              <a:t> a request for further discussion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7288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add to the 11be SFD the following text: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11be agrees to define mechanisms to support the operation of a Non-STR AP MLD in R1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mechanisms are limited to instantiate a Non-STR Non-AP MLD as a Soft AP that could utilize all its links. The exact language to govern such scope is TBD. </a:t>
            </a:r>
          </a:p>
          <a:p>
            <a:pPr lvl="1"/>
            <a:endParaRPr lang="en-US" sz="1400" dirty="0"/>
          </a:p>
          <a:p>
            <a:r>
              <a:rPr lang="en-US" sz="1600" dirty="0"/>
              <a:t>Move: Jinjing Jiang			Second: Kaiying Lu</a:t>
            </a:r>
          </a:p>
          <a:p>
            <a:r>
              <a:rPr lang="en-US" sz="1600" dirty="0"/>
              <a:t>Discussion: Yes, discussion.</a:t>
            </a:r>
          </a:p>
          <a:p>
            <a:r>
              <a:rPr lang="en-US" sz="1600" dirty="0"/>
              <a:t>Preliminary Result: 85Y, 32N, 24A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FF0000"/>
                </a:highlight>
              </a:rPr>
              <a:t>83Y, 31N, 22A (Fails).</a:t>
            </a:r>
          </a:p>
          <a:p>
            <a:endParaRPr lang="en-US" sz="1600" dirty="0"/>
          </a:p>
          <a:p>
            <a:r>
              <a:rPr lang="en-US" sz="1200" b="0" i="1" dirty="0"/>
              <a:t>Note: This is candidate SFD text highlighted in </a:t>
            </a:r>
            <a:r>
              <a:rPr lang="en-US" sz="1200" b="0" i="1" dirty="0">
                <a:highlight>
                  <a:srgbClr val="FFFF00"/>
                </a:highlight>
              </a:rPr>
              <a:t>yellow</a:t>
            </a:r>
            <a:r>
              <a:rPr lang="en-US" sz="1200" b="0" i="1" dirty="0"/>
              <a:t> that has received a request for further discussion and is identified by tag #SP112. The straw poll result is: 70Y, 17N, 38A, and the link to the presentation is: </a:t>
            </a:r>
            <a:r>
              <a:rPr lang="en-US" sz="1200" b="0" i="1" dirty="0">
                <a:hlinkClick r:id="rId2"/>
              </a:rPr>
              <a:t>https://mentor.ieee.org/802.11/dcn/20/11-20-0755-01-00be-non-str-ap-operation.pptx</a:t>
            </a:r>
            <a:endParaRPr lang="en-US" sz="1200" b="0" i="1" dirty="0"/>
          </a:p>
          <a:p>
            <a:r>
              <a:rPr lang="en-US" sz="1200" b="0" i="1" dirty="0"/>
              <a:t>Motion 120 is based on an amendment as per Motion 121.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40598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3FB6C-68B2-4649-828D-4505FA143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121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C1C4EA-7F55-4FF4-89CC-C4D33A0EFE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 to amend Motion 120 by deleting the following term “Note:”</a:t>
            </a:r>
          </a:p>
          <a:p>
            <a:endParaRPr lang="en-US" dirty="0"/>
          </a:p>
          <a:p>
            <a:r>
              <a:rPr lang="en-US" dirty="0"/>
              <a:t>Move: Zhou Lan			Second: Yong Liu</a:t>
            </a:r>
          </a:p>
          <a:p>
            <a:r>
              <a:rPr lang="en-US" dirty="0"/>
              <a:t>Discussion: No discussion.</a:t>
            </a:r>
          </a:p>
          <a:p>
            <a:r>
              <a:rPr lang="en-US" dirty="0"/>
              <a:t>Preliminary Results: 98Y, 15N, 24A</a:t>
            </a:r>
          </a:p>
          <a:p>
            <a:r>
              <a:rPr lang="en-US" dirty="0"/>
              <a:t>Result: </a:t>
            </a:r>
            <a:r>
              <a:rPr lang="en-US" dirty="0">
                <a:highlight>
                  <a:srgbClr val="00FF00"/>
                </a:highlight>
              </a:rPr>
              <a:t>95Y, 15N, 23A (Passes)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B8CA20-BF62-4879-9C65-443CFC2726F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8C9EBB-7FC4-48BF-B312-FDDAEE49A37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56CD5BF-39EA-4BC4-BE39-16829400B31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6925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0813" cy="1676399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sz="2800" dirty="0">
                <a:solidFill>
                  <a:srgbClr val="0000FF"/>
                </a:solidFill>
                <a:latin typeface="Arial Black" panose="020B0A04020102020204" pitchFamily="34" charset="0"/>
              </a:rPr>
              <a:t>IEEE 802.11 TGbe: Enhancements for Extremely High Throughput (EHT) WLAN Task Group</a:t>
            </a:r>
            <a:endParaRPr lang="en-GB" sz="28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2743201"/>
            <a:ext cx="7770813" cy="3732212"/>
          </a:xfrm>
          <a:ln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>
                <a:latin typeface="Arial" panose="020B0604020202020204" pitchFamily="34" charset="0"/>
              </a:rPr>
              <a:t>Online Teleconferences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Chair: Alfred Asterjadhi (Qualcomm Inc.)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Laurent Cariou (Intel)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Matthew Fischer (Broadcom)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Secretary: Dennis Sundman (Ericsson)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Technical Editor: Edward Au (Huawei)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565958B-DD30-4EE7-AF20-DC550898176B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B51F6D6-2CEE-4F48-BF77-DB5BCE125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August 20</a:t>
            </a:r>
            <a:r>
              <a:rPr lang="en-US" baseline="30000" dirty="0"/>
              <a:t>th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55A7AA-A01C-45C6-9389-725CC78B92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BF4B1BC-6715-4E2C-BCE6-6BB4EC54A08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0AD64-4E06-43BD-94DF-45E8E99026B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0F1DC0-26E2-407D-83D5-69A6D8576E8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57493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122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SFD,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56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SP131, SP132, SP133, SP136, SP137, SP138, SP139, SP140, SP141, SP142, SP143, SP144, SP145, SP146, SP147, SP148, SP149, SP150, SP151, SP152, SP153, SP154, SP155, SP156, SP157, SP158, SP159, SP160, SP161, SP162, SP163, SP164, SP165, SP166, SP167, SP168, SP170.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Edward Au		Second: Bin Tian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by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600" dirty="0"/>
              <a:t>Note 1: These are all candidate SFD texts highlighted in </a:t>
            </a:r>
            <a:r>
              <a:rPr lang="en-US" sz="1600" dirty="0">
                <a:highlight>
                  <a:srgbClr val="FFFF00"/>
                </a:highlight>
              </a:rPr>
              <a:t>yellow </a:t>
            </a:r>
            <a:r>
              <a:rPr lang="en-US" sz="1600" u="sng" dirty="0"/>
              <a:t>that have NOT received</a:t>
            </a:r>
            <a:r>
              <a:rPr lang="en-US" sz="1600" dirty="0"/>
              <a:t> a request for further discussion</a:t>
            </a:r>
          </a:p>
          <a:p>
            <a:pPr marL="0" indent="0"/>
            <a:r>
              <a:rPr lang="en-US" sz="1600" dirty="0"/>
              <a:t>Note 2: </a:t>
            </a:r>
            <a:r>
              <a:rPr lang="en-US" sz="1600" dirty="0">
                <a:solidFill>
                  <a:srgbClr val="FF0000"/>
                </a:solidFill>
              </a:rPr>
              <a:t>SP134 and SP135 </a:t>
            </a:r>
            <a:r>
              <a:rPr lang="en-US" sz="1600" dirty="0"/>
              <a:t>were requested to be removed from SP’s author.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78475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Motion 123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SFD,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56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SP169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Ron Porat		Second: Bin Tian</a:t>
            </a:r>
          </a:p>
          <a:p>
            <a:r>
              <a:rPr lang="en-US" sz="1800" dirty="0"/>
              <a:t>Discussion: Yes, discussion.</a:t>
            </a:r>
          </a:p>
          <a:p>
            <a:r>
              <a:rPr lang="en-US" sz="1800" dirty="0"/>
              <a:t>Preliminary Result: 71Y, 42N, 28A.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/>
              <a:t>Result: </a:t>
            </a:r>
            <a:r>
              <a:rPr lang="en-US" sz="1800" dirty="0">
                <a:highlight>
                  <a:srgbClr val="FF0000"/>
                </a:highlight>
              </a:rPr>
              <a:t>70Y</a:t>
            </a:r>
            <a:r>
              <a:rPr lang="en-US" sz="1800">
                <a:highlight>
                  <a:srgbClr val="FF0000"/>
                </a:highlight>
              </a:rPr>
              <a:t>, 40N</a:t>
            </a:r>
            <a:r>
              <a:rPr lang="en-US" sz="1800" dirty="0">
                <a:highlight>
                  <a:srgbClr val="FF0000"/>
                </a:highlight>
              </a:rPr>
              <a:t>, 27A (Fails).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FFFF00"/>
                </a:highlight>
              </a:rPr>
              <a:t>yellow </a:t>
            </a:r>
            <a:r>
              <a:rPr lang="en-US" sz="1800" u="sng" dirty="0"/>
              <a:t>that have received</a:t>
            </a:r>
            <a:r>
              <a:rPr lang="en-US" sz="1800" dirty="0"/>
              <a:t> a request for further discussion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40645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B51F6D6-2CEE-4F48-BF77-DB5BCE125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Motions on September 03</a:t>
            </a:r>
            <a:r>
              <a:rPr lang="en-US" sz="3600" baseline="30000" dirty="0"/>
              <a:t>rd</a:t>
            </a:r>
            <a:endParaRPr lang="en-US" sz="36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55A7AA-A01C-45C6-9389-725CC78B92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BF4B1BC-6715-4E2C-BCE6-6BB4EC54A08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0AD64-4E06-43BD-94DF-45E8E99026B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0F1DC0-26E2-407D-83D5-69A6D8576E8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44457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SFD,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59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SP171, SP172, SP173, SP174, SP176, SP177, SP178, SP179, SP180, SP181, SP182, SP183, SP184, SP185, SP186, SP187, SP188, SP189.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Edward Au		Second: Bin Tian</a:t>
            </a:r>
          </a:p>
          <a:p>
            <a:r>
              <a:rPr lang="en-US" sz="1800" dirty="0"/>
              <a:t>Discussion: No discussion.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600" dirty="0"/>
              <a:t>Note: These are all candidate SFD texts highlighted in </a:t>
            </a:r>
            <a:r>
              <a:rPr lang="en-US" sz="1600" dirty="0">
                <a:highlight>
                  <a:srgbClr val="FFFF00"/>
                </a:highlight>
              </a:rPr>
              <a:t>yellow </a:t>
            </a:r>
            <a:r>
              <a:rPr lang="en-US" sz="1600" u="sng" dirty="0"/>
              <a:t>that have NOT received</a:t>
            </a:r>
            <a:r>
              <a:rPr lang="en-US" sz="1600" dirty="0"/>
              <a:t> a request for further discussion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42746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 Move to define mechanisms to support the operation of a Non-STR AP MLD in R1. The mechanisms are limited to instantiate a Non-STR Non-AP MLD as a Soft AP that could utilize all its links under TBD conditions. The exact language to govern such scope is TBD.</a:t>
            </a:r>
          </a:p>
          <a:p>
            <a:endParaRPr lang="en-US" sz="1800" dirty="0"/>
          </a:p>
          <a:p>
            <a:r>
              <a:rPr lang="en-US" sz="1800" dirty="0"/>
              <a:t>Move: Jinjing Jiang		Second: Kaiying Lu</a:t>
            </a:r>
          </a:p>
          <a:p>
            <a:r>
              <a:rPr lang="en-US" sz="1800" dirty="0"/>
              <a:t>Discussion: Yes, discussion.</a:t>
            </a:r>
          </a:p>
          <a:p>
            <a:r>
              <a:rPr lang="en-US" sz="1800" dirty="0"/>
              <a:t>Preliminary Result: 104Y, 33N, 24A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103Y, 33N, 24A (Passes).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35956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05FBD-0820-4C51-A874-099B83CA8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126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126EB8-B7E8-49FF-BD8F-5F23A632BE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amend the following paragraph of the TGbe SFD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The NS/EP Priority Service if supported by a non-AP STA, shall use </a:t>
            </a:r>
            <a:r>
              <a:rPr lang="en-GB" sz="2000" strike="sngStrike" dirty="0"/>
              <a:t>a TID value (TBD) that is greater than 7 </a:t>
            </a:r>
            <a:r>
              <a:rPr lang="en-GB" sz="2000" u="sng" dirty="0"/>
              <a:t>an action frame </a:t>
            </a:r>
            <a:r>
              <a:rPr lang="en-GB" sz="2000" dirty="0"/>
              <a:t>to indicate the need for priority access to its associated AP STA </a:t>
            </a:r>
            <a:r>
              <a:rPr lang="en-GB" sz="2000" u="sng" dirty="0"/>
              <a:t>and to be included in Release 1 specification</a:t>
            </a:r>
            <a:r>
              <a:rPr lang="en-GB" sz="2000" dirty="0"/>
              <a:t>. 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000" dirty="0"/>
          </a:p>
          <a:p>
            <a:r>
              <a:rPr lang="en-US" sz="2000" dirty="0"/>
              <a:t>Move: Subir Das		Second: Vinko Erceg</a:t>
            </a:r>
          </a:p>
          <a:p>
            <a:r>
              <a:rPr lang="en-US" sz="2000" dirty="0"/>
              <a:t>Discussion: None.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Passes with unanimous consent.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77A22C-D13E-40B3-B033-DEF036C0577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BBDA50-377D-4E99-A133-0AD47A11CE3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2F481D0-B971-4959-BBB0-B33F187F0FD6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30234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127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SFD,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59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SP175</a:t>
            </a:r>
          </a:p>
          <a:p>
            <a:pPr marL="457200" lvl="1" indent="0"/>
            <a:endParaRPr lang="en-US" sz="1800" dirty="0"/>
          </a:p>
          <a:p>
            <a:pPr marL="0" indent="0"/>
            <a:r>
              <a:rPr lang="en-US" sz="1800" dirty="0"/>
              <a:t>Move: Ron Porat		Second: Bin Tian</a:t>
            </a:r>
          </a:p>
          <a:p>
            <a:r>
              <a:rPr lang="en-US" sz="1800" dirty="0"/>
              <a:t>Discussion: Yes, discussion.</a:t>
            </a:r>
          </a:p>
          <a:p>
            <a:r>
              <a:rPr lang="en-US" sz="1800" dirty="0"/>
              <a:t>Preliminary Result: 87Y, 39N, 25A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/>
              <a:t>Result: </a:t>
            </a:r>
            <a:r>
              <a:rPr lang="en-US" sz="1800" dirty="0">
                <a:highlight>
                  <a:srgbClr val="FF0000"/>
                </a:highlight>
              </a:rPr>
              <a:t>87Y, 37N, 24A (Fails).</a:t>
            </a:r>
          </a:p>
          <a:p>
            <a:pPr marL="0" indent="0"/>
            <a:endParaRPr lang="en-US" sz="1800" dirty="0">
              <a:highlight>
                <a:srgbClr val="FF0000"/>
              </a:highlight>
            </a:endParaRPr>
          </a:p>
          <a:p>
            <a:pPr marL="0" indent="0"/>
            <a:r>
              <a:rPr lang="en-US" sz="1600" dirty="0"/>
              <a:t>Note: These are all candidate SFD texts highlighted in </a:t>
            </a:r>
            <a:r>
              <a:rPr lang="en-US" sz="1600" dirty="0">
                <a:highlight>
                  <a:srgbClr val="FFFF00"/>
                </a:highlight>
              </a:rPr>
              <a:t>yellow </a:t>
            </a:r>
            <a:r>
              <a:rPr lang="en-US" sz="1600" u="sng" dirty="0"/>
              <a:t>that have received</a:t>
            </a:r>
            <a:r>
              <a:rPr lang="en-US" sz="1600" dirty="0"/>
              <a:t> a request for further discussion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61363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450BD-B6E2-46A7-9AC1-6BAD6411F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Motions on September 17</a:t>
            </a:r>
            <a:r>
              <a:rPr lang="en-US" sz="3600" baseline="30000" dirty="0"/>
              <a:t>th</a:t>
            </a:r>
            <a:endParaRPr lang="en-US" sz="36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2CEEC3-C77B-4B31-90DE-B44FA36105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E0CB0-9F99-4502-9791-7FBE7156097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958E5C-2544-40BD-B30F-252EE727456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2E6C8-D29C-472B-84D8-0D484803DF6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4809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1BD08-B15F-4BB1-8E9E-C68F723A6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D6EA9-47E0-4332-ACAF-5FDF0662E4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Teleconferences July-Sept: </a:t>
            </a:r>
            <a:r>
              <a:rPr lang="en-US" sz="16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https://mentor.ieee.org/802.11/dcn/20/11-20-1109-</a:t>
            </a:r>
            <a:r>
              <a:rPr lang="en-US" sz="16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06</a:t>
            </a:r>
            <a:r>
              <a:rPr lang="en-US" sz="16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-00be-july-september-tgbe-teleconference-minutes.docx</a:t>
            </a:r>
            <a:endParaRPr lang="en-US" sz="1600" dirty="0"/>
          </a:p>
          <a:p>
            <a:endParaRPr lang="en-US" sz="2000" dirty="0"/>
          </a:p>
          <a:p>
            <a:r>
              <a:rPr lang="en-US" sz="2000" dirty="0"/>
              <a:t>Move: 			Second: 	</a:t>
            </a:r>
          </a:p>
          <a:p>
            <a:r>
              <a:rPr lang="en-US" sz="2000" dirty="0"/>
              <a:t>Discussion: </a:t>
            </a:r>
          </a:p>
          <a:p>
            <a:r>
              <a:rPr lang="en-US" sz="2000" dirty="0"/>
              <a:t>Result:</a:t>
            </a:r>
          </a:p>
          <a:p>
            <a:endParaRPr lang="en-US" sz="2000" dirty="0">
              <a:highlight>
                <a:srgbClr val="00FF00"/>
              </a:highlight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51C53-C16F-44B1-8D21-D322F730DB7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C1F42-492E-4B90-B16A-A948ABE743A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35B9ECC-A5EB-43E2-9189-109F365D91D3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8611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B51F6D6-2CEE-4F48-BF77-DB5BCE125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June 11</a:t>
            </a:r>
            <a:r>
              <a:rPr lang="en-US" baseline="30000" dirty="0"/>
              <a:t>th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55A7AA-A01C-45C6-9389-725CC78B92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BF4B1BC-6715-4E2C-BCE6-6BB4EC54A08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0AD64-4E06-43BD-94DF-45E8E99026B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0F1DC0-26E2-407D-83D5-69A6D8576E8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08113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57D81-389C-4F46-A4DA-763FD075A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128-130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51275-7EAA-488D-B944-20F806F85C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 to confirm TGbe vice-chairs and TGbe secretary.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Move: 			Second: 	</a:t>
            </a:r>
          </a:p>
          <a:p>
            <a:r>
              <a:rPr lang="en-US" dirty="0"/>
              <a:t>Result: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CD5D58-6545-4183-900A-8109CF6D5E3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A72B23-78FF-4886-885B-34C96F4C13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37D3FCA-3D3B-40BB-9849-2F36E183A58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75621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Motion 131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SFD,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66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SP190, SP191, SP192, SP193, SP194, SP195, SP196, SP197, SP198, SP199, SP200, SP201, SP202, SP203, SP204, SP205, SP206, SP207, SP208, SP209.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		Second:</a:t>
            </a:r>
          </a:p>
          <a:p>
            <a:r>
              <a:rPr lang="en-US" sz="1800" dirty="0"/>
              <a:t>Discussion:.</a:t>
            </a:r>
          </a:p>
          <a:p>
            <a:r>
              <a:rPr lang="en-US" sz="1800" dirty="0"/>
              <a:t>Result:</a:t>
            </a:r>
            <a:endParaRPr lang="en-US" sz="1800" dirty="0">
              <a:highlight>
                <a:srgbClr val="00FF00"/>
              </a:highlight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600" dirty="0"/>
              <a:t>Note: These are all candidate SFD texts highlighted in </a:t>
            </a:r>
            <a:r>
              <a:rPr lang="en-US" sz="1600" dirty="0">
                <a:highlight>
                  <a:srgbClr val="FFFF00"/>
                </a:highlight>
              </a:rPr>
              <a:t>yellow </a:t>
            </a:r>
            <a:r>
              <a:rPr lang="en-US" sz="1600" u="sng" dirty="0"/>
              <a:t>that have NOT received</a:t>
            </a:r>
            <a:r>
              <a:rPr lang="en-US" sz="1600" dirty="0"/>
              <a:t> a request for further discussion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49901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381E4-9086-43C4-A6AB-58D94AACE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X+1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30278-7415-4E30-B2DB-C83CAF3F4E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add to the 11be SFD,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66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1" i="1" dirty="0">
                <a:solidFill>
                  <a:schemeClr val="tx1"/>
                </a:solidFill>
              </a:rPr>
              <a:t>TBD</a:t>
            </a:r>
          </a:p>
          <a:p>
            <a:pPr marL="457200" lvl="1" indent="0"/>
            <a:endParaRPr lang="en-US" sz="1800" dirty="0"/>
          </a:p>
          <a:p>
            <a:pPr marL="0" indent="0"/>
            <a:r>
              <a:rPr lang="en-US" sz="1800" dirty="0"/>
              <a:t>Move:						Second:</a:t>
            </a:r>
          </a:p>
          <a:p>
            <a:r>
              <a:rPr lang="en-US" sz="1800" dirty="0"/>
              <a:t>Discussion:</a:t>
            </a:r>
          </a:p>
          <a:p>
            <a:r>
              <a:rPr lang="en-US" sz="1800" dirty="0"/>
              <a:t>Preliminary Result: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/>
              <a:t>Result: </a:t>
            </a:r>
            <a:endParaRPr lang="en-US" sz="1800" dirty="0">
              <a:highlight>
                <a:srgbClr val="FF0000"/>
              </a:highlight>
            </a:endParaRPr>
          </a:p>
          <a:p>
            <a:pPr marL="0" indent="0"/>
            <a:endParaRPr lang="en-US" sz="1800" dirty="0">
              <a:highlight>
                <a:srgbClr val="FF0000"/>
              </a:highlight>
            </a:endParaRPr>
          </a:p>
          <a:p>
            <a:pPr marL="0" indent="0"/>
            <a:r>
              <a:rPr lang="en-US" sz="1600" dirty="0"/>
              <a:t>Note: These are all candidate SFD texts highlighted in </a:t>
            </a:r>
            <a:r>
              <a:rPr lang="en-US" sz="1600" dirty="0">
                <a:highlight>
                  <a:srgbClr val="FFFF00"/>
                </a:highlight>
              </a:rPr>
              <a:t>yellow </a:t>
            </a:r>
            <a:r>
              <a:rPr lang="en-US" sz="1600" u="sng" dirty="0"/>
              <a:t>that have received</a:t>
            </a:r>
            <a:r>
              <a:rPr lang="en-US" sz="1600" dirty="0"/>
              <a:t> a request for further discussion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AD1BD2-09A9-4739-A496-7A14279FCC6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59FB5-0BD5-4DB6-8307-E1B7F3A94C3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26A86D-5F3E-438C-B2A4-8FC08D10873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8204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1BD08-B15F-4BB1-8E9E-C68F723A6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D6EA9-47E0-4332-ACAF-5FDF0662E4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approve TGbe minutes of meetings and teleconferences from November 2019 meeting to today: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January F2F meeting: </a:t>
            </a:r>
            <a:r>
              <a:rPr lang="en-US" sz="1600" dirty="0">
                <a:hlinkClick r:id="rId2"/>
              </a:rPr>
              <a:t>https://mentor.ieee.org/802.11/dcn/20/11-20-0228-01-00be-meeting-minutes-january-2020.docx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Teleconferences Feb-March: </a:t>
            </a:r>
            <a:r>
              <a:rPr lang="en-US" sz="1600" dirty="0">
                <a:hlinkClick r:id="rId3"/>
              </a:rPr>
              <a:t>https://mentor.ieee.org/802.11/dcn/20/11-20-0287-06-00be-telephone-conference-meeting-minutes-february-and-march-2020.docx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Teleconferences April: </a:t>
            </a:r>
            <a:r>
              <a:rPr lang="en-US" sz="1600" dirty="0">
                <a:hlinkClick r:id="rId4"/>
              </a:rPr>
              <a:t>https://mentor.ieee.org/802.11/dcn/20/11-20-0570-04-00be-telephone-conference-meeting-minutes-april-2020.docx</a:t>
            </a:r>
            <a:endParaRPr lang="en-US" sz="1600" dirty="0"/>
          </a:p>
          <a:p>
            <a:endParaRPr lang="en-US" sz="1600" dirty="0"/>
          </a:p>
          <a:p>
            <a:r>
              <a:rPr lang="en-US" sz="2000" dirty="0"/>
              <a:t>Move: Edward Au					Second: Subir Das</a:t>
            </a:r>
          </a:p>
          <a:p>
            <a:r>
              <a:rPr lang="en-US" sz="2000" dirty="0"/>
              <a:t>Discussion: None.</a:t>
            </a:r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00FF00"/>
                </a:highlight>
              </a:rPr>
              <a:t>Approved by unanimous consent.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51C53-C16F-44B1-8D21-D322F730DB7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C1F42-492E-4B90-B16A-A948ABE743A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35B9ECC-A5EB-43E2-9189-109F365D91D3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0163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28</a:t>
            </a:r>
            <a:r>
              <a:rPr lang="en-US" sz="1800" dirty="0"/>
              <a:t> that is identified with the following tags: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SP0611-01, SP0611-02, SP0611-03, SP0611-04, SP0611-05, SP0611-06, SP0611-07, SP0611-08, SP0611-09, SP0611-10, SP0611-11, SP0611-12, SP0611-13, SP0611-14, SP0611-15, SP0611-16, SP0611-17, SP0611-18, SP0611-19, SP0611-20, SP0611-21, SP0611-22, SP0611-23, SP0611-24, SP0611-25, SP0611-26, SP0611-27, SP0611-28, SP0611-29, SP0611-30, SP0611-31, SP0611-32, SP0611-33, SP0611-34, SP0611-35, SP0611-36</a:t>
            </a:r>
          </a:p>
          <a:p>
            <a:pPr marL="0" indent="0"/>
            <a:r>
              <a:rPr lang="en-US" sz="1800" dirty="0"/>
              <a:t>Move: Bin Tian						Second: Edward Au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by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00FF00"/>
                </a:highlight>
              </a:rPr>
              <a:t>green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339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28</a:t>
            </a:r>
            <a:r>
              <a:rPr lang="en-US" sz="1800" dirty="0"/>
              <a:t> that is identified with the following tags: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SP1, SP2, SP3, SP4, </a:t>
            </a:r>
            <a:r>
              <a:rPr lang="en-US" sz="1600" strike="sngStrike" dirty="0">
                <a:solidFill>
                  <a:srgbClr val="FF0000"/>
                </a:solidFill>
              </a:rPr>
              <a:t>SP5,</a:t>
            </a:r>
            <a:r>
              <a:rPr lang="en-US" sz="1600" dirty="0"/>
              <a:t> SP6, SP7, SP8, SP9, SP10, SP11, SP12, SP13, SP14, SP15, SP16, SP17, SP18, SP19, SP20, SP21, SP22, SP23, SP24, SP25, SP26, SP27, </a:t>
            </a:r>
            <a:r>
              <a:rPr lang="en-US" sz="1600" strike="sngStrike" dirty="0">
                <a:solidFill>
                  <a:srgbClr val="FF0000"/>
                </a:solidFill>
              </a:rPr>
              <a:t>SP28</a:t>
            </a:r>
            <a:r>
              <a:rPr lang="en-US" sz="1600" dirty="0"/>
              <a:t>, SP29, SP30, SP31, SP32, SP33, SP34, SP35, SP36, SP37, SP38, SP39, SP40, SP41, SP42, SP43, SP44, SP45, SP46, SP47, SP48, SP49, SP50, SP51, SP52, SP53, SP54, SP55</a:t>
            </a:r>
          </a:p>
          <a:p>
            <a:pPr marL="0" indent="0"/>
            <a:r>
              <a:rPr lang="en-US" sz="1800" dirty="0"/>
              <a:t>Move: Laurent Cariou			Second: Bin Tian</a:t>
            </a:r>
          </a:p>
          <a:p>
            <a:r>
              <a:rPr lang="en-US" sz="1800" dirty="0"/>
              <a:t>Discussion: Clarificatory discussion.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by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FFFF00"/>
                </a:highlight>
              </a:rPr>
              <a:t>yellow </a:t>
            </a:r>
            <a:r>
              <a:rPr lang="en-US" sz="1800" dirty="0"/>
              <a:t>that </a:t>
            </a:r>
            <a:r>
              <a:rPr lang="en-US" sz="1800" u="sng" dirty="0"/>
              <a:t>have not received</a:t>
            </a:r>
            <a:r>
              <a:rPr lang="en-US" sz="1800" dirty="0"/>
              <a:t> a request for further discussion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9739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28</a:t>
            </a:r>
            <a:r>
              <a:rPr lang="en-US" sz="1800" dirty="0"/>
              <a:t> that is identified with the following tags: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SP28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Wook Bong Lee 		Second: Bin Tian</a:t>
            </a:r>
          </a:p>
          <a:p>
            <a:r>
              <a:rPr lang="en-US" sz="1800" dirty="0"/>
              <a:t>Discussion: Yes, discussion.</a:t>
            </a:r>
          </a:p>
          <a:p>
            <a:r>
              <a:rPr lang="en-US" sz="1800" dirty="0"/>
              <a:t>Preliminary Result: Motion Passes (69Y, 20N, 38A)</a:t>
            </a:r>
          </a:p>
          <a:p>
            <a:pPr marL="0" indent="0"/>
            <a:r>
              <a:rPr lang="en-US" sz="1800" dirty="0"/>
              <a:t>Amended Result*: </a:t>
            </a:r>
            <a:r>
              <a:rPr lang="en-US" sz="1800" dirty="0">
                <a:highlight>
                  <a:srgbClr val="00FF00"/>
                </a:highlight>
              </a:rPr>
              <a:t>Motion Passes (66Y, 19N, 35A)</a:t>
            </a:r>
          </a:p>
          <a:p>
            <a:pPr marL="0" indent="0"/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FFFF00"/>
                </a:highlight>
              </a:rPr>
              <a:t>yellow </a:t>
            </a:r>
            <a:r>
              <a:rPr lang="en-US" sz="1800" u="sng" dirty="0"/>
              <a:t>that have received</a:t>
            </a:r>
            <a:r>
              <a:rPr lang="en-US" sz="1800" dirty="0"/>
              <a:t> a request for further discussion</a:t>
            </a:r>
          </a:p>
          <a:p>
            <a:pPr marL="0" indent="0"/>
            <a:r>
              <a:rPr lang="en-US" sz="1800" dirty="0"/>
              <a:t>* Amended result accounts for removal of 7 votes of non-voting members.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4401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 candidate specification text in 11-20/566r</a:t>
            </a:r>
            <a:r>
              <a:rPr lang="en-US" sz="1800" dirty="0">
                <a:solidFill>
                  <a:srgbClr val="FF0000"/>
                </a:solidFill>
              </a:rPr>
              <a:t>28</a:t>
            </a:r>
            <a:r>
              <a:rPr lang="en-US" sz="1800" dirty="0"/>
              <a:t> that is identified with the following tags: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SP5</a:t>
            </a:r>
          </a:p>
          <a:p>
            <a:pPr marL="0" indent="0"/>
            <a:r>
              <a:rPr lang="en-US" sz="1800" dirty="0"/>
              <a:t>Move: Abhishek Patil			Second: George Cherian</a:t>
            </a:r>
          </a:p>
          <a:p>
            <a:r>
              <a:rPr lang="en-US" sz="1800" dirty="0"/>
              <a:t>Discussion: No further discussion.</a:t>
            </a:r>
          </a:p>
          <a:p>
            <a:r>
              <a:rPr lang="en-US" sz="1800" dirty="0"/>
              <a:t>Preliminary Result: Motion Passes (71Y, 23N, 27A)</a:t>
            </a:r>
          </a:p>
          <a:p>
            <a:r>
              <a:rPr lang="en-US" sz="1800" dirty="0"/>
              <a:t>Result*: </a:t>
            </a:r>
            <a:r>
              <a:rPr lang="en-US" sz="1800" dirty="0">
                <a:highlight>
                  <a:srgbClr val="00FF00"/>
                </a:highlight>
              </a:rPr>
              <a:t>Motion Passes (70Y, 21N, 25A)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FFFF00"/>
                </a:highlight>
              </a:rPr>
              <a:t>yellow </a:t>
            </a:r>
            <a:r>
              <a:rPr lang="en-US" sz="1800" u="sng" dirty="0"/>
              <a:t>that have received</a:t>
            </a:r>
            <a:r>
              <a:rPr lang="en-US" sz="1800" dirty="0"/>
              <a:t> a request for further discussion</a:t>
            </a:r>
          </a:p>
          <a:p>
            <a:pPr marL="0" indent="0"/>
            <a:r>
              <a:rPr lang="en-US" sz="1800" dirty="0"/>
              <a:t>* Amended result accounts for removal of 5 votes of non-voting members.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0577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B51F6D6-2CEE-4F48-BF77-DB5BCE125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July 09</a:t>
            </a:r>
            <a:r>
              <a:rPr lang="en-US" baseline="30000" dirty="0"/>
              <a:t>th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55A7AA-A01C-45C6-9389-725CC78B92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BF4B1BC-6715-4E2C-BCE6-6BB4EC54A08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0AD64-4E06-43BD-94DF-45E8E99026B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0F1DC0-26E2-407D-83D5-69A6D8576E8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8232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57954231A76C44B0D04C9AEE4292A8" ma:contentTypeVersion="13" ma:contentTypeDescription="Create a new document." ma:contentTypeScope="" ma:versionID="093dfeb4b7275a80a9fe047c3b242d2f">
  <xsd:schema xmlns:xsd="http://www.w3.org/2001/XMLSchema" xmlns:xs="http://www.w3.org/2001/XMLSchema" xmlns:p="http://schemas.microsoft.com/office/2006/metadata/properties" xmlns:ns3="bcc01d59-85de-4ef9-881e-76d8b6a6f841" xmlns:ns4="4b1de6fe-44aa-4e13-b7e7-ab260d1ea5f8" targetNamespace="http://schemas.microsoft.com/office/2006/metadata/properties" ma:root="true" ma:fieldsID="40549632846988b90e0925927188a51f" ns3:_="" ns4:_="">
    <xsd:import namespace="bcc01d59-85de-4ef9-881e-76d8b6a6f841"/>
    <xsd:import namespace="4b1de6fe-44aa-4e13-b7e7-ab260d1ea5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c01d59-85de-4ef9-881e-76d8b6a6f8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1de6fe-44aa-4e13-b7e7-ab260d1ea5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41CFC1F-CD92-457D-8173-80E81FE2FBA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53759DA-BC77-4B02-8E96-D1013FDE593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7FDBDFC-3BF0-420D-8793-BDDD66F2BF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cc01d59-85de-4ef9-881e-76d8b6a6f841"/>
    <ds:schemaRef ds:uri="4b1de6fe-44aa-4e13-b7e7-ab260d1ea5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70762</TotalTime>
  <Words>2895</Words>
  <Application>Microsoft Office PowerPoint</Application>
  <PresentationFormat>On-screen Show (4:3)</PresentationFormat>
  <Paragraphs>351</Paragraphs>
  <Slides>32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Arial Black</vt:lpstr>
      <vt:lpstr>Times New Roman</vt:lpstr>
      <vt:lpstr>Office Theme</vt:lpstr>
      <vt:lpstr>Document</vt:lpstr>
      <vt:lpstr>TGbe Motions List for Teleconferences</vt:lpstr>
      <vt:lpstr>IEEE 802.11 TGbe: Enhancements for Extremely High Throughput (EHT) WLAN Task Group</vt:lpstr>
      <vt:lpstr>Motions on June 11th</vt:lpstr>
      <vt:lpstr>Approve TG Minutes</vt:lpstr>
      <vt:lpstr>Motion 111</vt:lpstr>
      <vt:lpstr>Motion 112</vt:lpstr>
      <vt:lpstr>Motion 113</vt:lpstr>
      <vt:lpstr>Motion 114</vt:lpstr>
      <vt:lpstr>Motions on July 09th</vt:lpstr>
      <vt:lpstr>Approve TG Minutes</vt:lpstr>
      <vt:lpstr>Motion 115</vt:lpstr>
      <vt:lpstr>Motion 116</vt:lpstr>
      <vt:lpstr>Motion 117</vt:lpstr>
      <vt:lpstr>Motion 118</vt:lpstr>
      <vt:lpstr>Motions on JuLY 30th</vt:lpstr>
      <vt:lpstr>Approve TG Minutes</vt:lpstr>
      <vt:lpstr>Motion 119</vt:lpstr>
      <vt:lpstr>Motion 120</vt:lpstr>
      <vt:lpstr>Motion 121</vt:lpstr>
      <vt:lpstr>Motions on August 20th</vt:lpstr>
      <vt:lpstr>Motion 122</vt:lpstr>
      <vt:lpstr>Motion 123</vt:lpstr>
      <vt:lpstr>Motions on September 03rd</vt:lpstr>
      <vt:lpstr>Motion 124</vt:lpstr>
      <vt:lpstr>Motion 125</vt:lpstr>
      <vt:lpstr>Motion 126</vt:lpstr>
      <vt:lpstr>Motion 127</vt:lpstr>
      <vt:lpstr>Motions on September 17th</vt:lpstr>
      <vt:lpstr>Approve TG Minutes</vt:lpstr>
      <vt:lpstr>Motion 128-130</vt:lpstr>
      <vt:lpstr>Motion 131</vt:lpstr>
      <vt:lpstr>Motion X+1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TGbe Meeting Agenda</dc:title>
  <dc:creator>Alfred Asterjadhi</dc:creator>
  <cp:lastModifiedBy>Alfred Aster</cp:lastModifiedBy>
  <cp:revision>1336</cp:revision>
  <cp:lastPrinted>1601-01-01T00:00:00Z</cp:lastPrinted>
  <dcterms:created xsi:type="dcterms:W3CDTF">2017-01-26T15:28:16Z</dcterms:created>
  <dcterms:modified xsi:type="dcterms:W3CDTF">2020-09-11T22:01:30Z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1548419121</vt:lpwstr>
  </property>
  <property fmtid="{D5CDD505-2E9C-101B-9397-08002B2CF9AE}" pid="6" name="ContentTypeId">
    <vt:lpwstr>0x0101004257954231A76C44B0D04C9AEE4292A8</vt:lpwstr>
  </property>
</Properties>
</file>