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F942A-E2E2-48F8-A125-5DA14D51C5E5}" v="2" dt="2020-09-05T02:31:44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0A79F19-95C4-4178-A8B3-63FF319C70A0}"/>
    <pc:docChg chg="undo redo custSel addSld delSld modSld sldOrd">
      <pc:chgData name="Alfred Asterjadhi" userId="39de57b9-85c0-4fd1-aaac-8ca2b6560ad0" providerId="ADAL" clId="{C0A79F19-95C4-4178-A8B3-63FF319C70A0}" dt="2020-08-22T16:19:30.307" v="423" actId="20577"/>
      <pc:docMkLst>
        <pc:docMk/>
      </pc:docMkLst>
      <pc:sldChg chg="modSp">
        <pc:chgData name="Alfred Asterjadhi" userId="39de57b9-85c0-4fd1-aaac-8ca2b6560ad0" providerId="ADAL" clId="{C0A79F19-95C4-4178-A8B3-63FF319C70A0}" dt="2020-08-21T17:15:38.649" v="142" actId="6549"/>
        <pc:sldMkLst>
          <pc:docMk/>
          <pc:sldMk cId="2876925127" sldId="462"/>
        </pc:sldMkLst>
        <pc:spChg chg="mod">
          <ac:chgData name="Alfred Asterjadhi" userId="39de57b9-85c0-4fd1-aaac-8ca2b6560ad0" providerId="ADAL" clId="{C0A79F19-95C4-4178-A8B3-63FF319C70A0}" dt="2020-08-21T17:15:38.649" v="142" actId="6549"/>
          <ac:spMkLst>
            <pc:docMk/>
            <pc:sldMk cId="2876925127" sldId="462"/>
            <ac:spMk id="3" creationId="{D4C1C4EA-7F55-4FF4-89CC-C4D33A0EFE23}"/>
          </ac:spMkLst>
        </pc:spChg>
      </pc:sldChg>
      <pc:sldChg chg="modSp">
        <pc:chgData name="Alfred Asterjadhi" userId="39de57b9-85c0-4fd1-aaac-8ca2b6560ad0" providerId="ADAL" clId="{C0A79F19-95C4-4178-A8B3-63FF319C70A0}" dt="2020-08-20T14:13:25.661" v="71" actId="13926"/>
        <pc:sldMkLst>
          <pc:docMk/>
          <pc:sldMk cId="3647847567" sldId="465"/>
        </pc:sldMkLst>
        <pc:spChg chg="mod">
          <ac:chgData name="Alfred Asterjadhi" userId="39de57b9-85c0-4fd1-aaac-8ca2b6560ad0" providerId="ADAL" clId="{C0A79F19-95C4-4178-A8B3-63FF319C70A0}" dt="2020-08-20T14:13:25.661" v="71" actId="13926"/>
          <ac:spMkLst>
            <pc:docMk/>
            <pc:sldMk cId="3647847567" sldId="46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0A79F19-95C4-4178-A8B3-63FF319C70A0}" dt="2020-08-22T16:13:35.614" v="340" actId="207"/>
        <pc:sldMkLst>
          <pc:docMk/>
          <pc:sldMk cId="3784064531" sldId="466"/>
        </pc:sldMkLst>
        <pc:spChg chg="mod">
          <ac:chgData name="Alfred Asterjadhi" userId="39de57b9-85c0-4fd1-aaac-8ca2b6560ad0" providerId="ADAL" clId="{C0A79F19-95C4-4178-A8B3-63FF319C70A0}" dt="2020-08-22T16:13:35.614" v="340" actId="207"/>
          <ac:spMkLst>
            <pc:docMk/>
            <pc:sldMk cId="3784064531" sldId="46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C0A79F19-95C4-4178-A8B3-63FF319C70A0}" dt="2020-08-22T16:12:23.237" v="338" actId="404"/>
        <pc:sldMkLst>
          <pc:docMk/>
          <pc:sldMk cId="2004445748" sldId="467"/>
        </pc:sldMkLst>
        <pc:spChg chg="mod">
          <ac:chgData name="Alfred Asterjadhi" userId="39de57b9-85c0-4fd1-aaac-8ca2b6560ad0" providerId="ADAL" clId="{C0A79F19-95C4-4178-A8B3-63FF319C70A0}" dt="2020-08-22T16:12:23.237" v="338" actId="404"/>
          <ac:spMkLst>
            <pc:docMk/>
            <pc:sldMk cId="2004445748" sldId="467"/>
            <ac:spMk id="9" creationId="{7B51F6D6-2CEE-4F48-BF77-DB5BCE1257CE}"/>
          </ac:spMkLst>
        </pc:spChg>
      </pc:sldChg>
      <pc:sldChg chg="modSp add">
        <pc:chgData name="Alfred Asterjadhi" userId="39de57b9-85c0-4fd1-aaac-8ca2b6560ad0" providerId="ADAL" clId="{C0A79F19-95C4-4178-A8B3-63FF319C70A0}" dt="2020-08-22T16:18:24.393" v="410" actId="20577"/>
        <pc:sldMkLst>
          <pc:docMk/>
          <pc:sldMk cId="1134274621" sldId="468"/>
        </pc:sldMkLst>
        <pc:spChg chg="mod">
          <ac:chgData name="Alfred Asterjadhi" userId="39de57b9-85c0-4fd1-aaac-8ca2b6560ad0" providerId="ADAL" clId="{C0A79F19-95C4-4178-A8B3-63FF319C70A0}" dt="2020-08-22T15:57:20.745" v="172" actId="20577"/>
          <ac:spMkLst>
            <pc:docMk/>
            <pc:sldMk cId="1134274621" sldId="468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8:24.393" v="410" actId="20577"/>
          <ac:spMkLst>
            <pc:docMk/>
            <pc:sldMk cId="1134274621" sldId="468"/>
            <ac:spMk id="3" creationId="{A3593DF1-14C5-4A83-95AA-1E748196F08C}"/>
          </ac:spMkLst>
        </pc:spChg>
      </pc:sldChg>
      <pc:sldChg chg="addSp delSp modSp add ord">
        <pc:chgData name="Alfred Asterjadhi" userId="39de57b9-85c0-4fd1-aaac-8ca2b6560ad0" providerId="ADAL" clId="{C0A79F19-95C4-4178-A8B3-63FF319C70A0}" dt="2020-08-22T15:59:51.876" v="231" actId="20577"/>
        <pc:sldMkLst>
          <pc:docMk/>
          <pc:sldMk cId="1653595649" sldId="469"/>
        </pc:sldMkLst>
        <pc:spChg chg="mod">
          <ac:chgData name="Alfred Asterjadhi" userId="39de57b9-85c0-4fd1-aaac-8ca2b6560ad0" providerId="ADAL" clId="{C0A79F19-95C4-4178-A8B3-63FF319C70A0}" dt="2020-08-22T15:59:04.844" v="215" actId="20577"/>
          <ac:spMkLst>
            <pc:docMk/>
            <pc:sldMk cId="1653595649" sldId="469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5:59:51.876" v="231" actId="20577"/>
          <ac:spMkLst>
            <pc:docMk/>
            <pc:sldMk cId="1653595649" sldId="46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7" creationId="{E92E700E-8829-4F23-A835-3CF3A7DAB096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8" creationId="{5BCE6180-8A0D-4C08-B33E-D571E9153129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9" creationId="{9EAA6692-D72E-486D-A23B-3852E6410BF5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0" creationId="{ED2C3206-D1AA-4445-89CC-DD7C633498C2}"/>
          </ac:spMkLst>
        </pc:spChg>
        <pc:spChg chg="add del mod">
          <ac:chgData name="Alfred Asterjadhi" userId="39de57b9-85c0-4fd1-aaac-8ca2b6560ad0" providerId="ADAL" clId="{C0A79F19-95C4-4178-A8B3-63FF319C70A0}" dt="2020-08-22T15:58:22.197" v="200"/>
          <ac:spMkLst>
            <pc:docMk/>
            <pc:sldMk cId="1653595649" sldId="469"/>
            <ac:spMk id="11" creationId="{BBDA1827-9A54-49DC-8AE6-50BCB4D50B04}"/>
          </ac:spMkLst>
        </pc:spChg>
      </pc:sldChg>
      <pc:sldChg chg="modSp add">
        <pc:chgData name="Alfred Asterjadhi" userId="39de57b9-85c0-4fd1-aaac-8ca2b6560ad0" providerId="ADAL" clId="{C0A79F19-95C4-4178-A8B3-63FF319C70A0}" dt="2020-08-22T16:19:30.307" v="423" actId="20577"/>
        <pc:sldMkLst>
          <pc:docMk/>
          <pc:sldMk cId="1450415499" sldId="470"/>
        </pc:sldMkLst>
        <pc:spChg chg="mod">
          <ac:chgData name="Alfred Asterjadhi" userId="39de57b9-85c0-4fd1-aaac-8ca2b6560ad0" providerId="ADAL" clId="{C0A79F19-95C4-4178-A8B3-63FF319C70A0}" dt="2020-08-22T16:19:11.335" v="413" actId="20577"/>
          <ac:spMkLst>
            <pc:docMk/>
            <pc:sldMk cId="1450415499" sldId="470"/>
            <ac:spMk id="2" creationId="{ECFFAC2B-F54D-4500-9A76-053BF8F9C0D4}"/>
          </ac:spMkLst>
        </pc:spChg>
        <pc:spChg chg="mod">
          <ac:chgData name="Alfred Asterjadhi" userId="39de57b9-85c0-4fd1-aaac-8ca2b6560ad0" providerId="ADAL" clId="{C0A79F19-95C4-4178-A8B3-63FF319C70A0}" dt="2020-08-22T16:19:30.307" v="423" actId="2057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C0A79F19-95C4-4178-A8B3-63FF319C70A0}" dt="2020-08-22T16:11:50.052" v="337"/>
        <pc:sldMkLst>
          <pc:docMk/>
          <pc:sldMk cId="1905976378" sldId="471"/>
        </pc:sldMkLst>
        <pc:spChg chg="mod">
          <ac:chgData name="Alfred Asterjadhi" userId="39de57b9-85c0-4fd1-aaac-8ca2b6560ad0" providerId="ADAL" clId="{C0A79F19-95C4-4178-A8B3-63FF319C70A0}" dt="2020-08-22T16:11:29.757" v="331" actId="20577"/>
          <ac:spMkLst>
            <pc:docMk/>
            <pc:sldMk cId="1905976378" sldId="471"/>
            <ac:spMk id="3" creationId="{2D0D6EA9-47E0-4332-ACAF-5FDF0662E482}"/>
          </ac:spMkLst>
        </pc:spChg>
      </pc:sldChg>
    </pc:docChg>
  </pc:docChgLst>
  <pc:docChgLst>
    <pc:chgData name="Alfred Asterjadhi" userId="39de57b9-85c0-4fd1-aaac-8ca2b6560ad0" providerId="ADAL" clId="{D25F942A-E2E2-48F8-A125-5DA14D51C5E5}"/>
    <pc:docChg chg="modSld modMainMaster">
      <pc:chgData name="Alfred Asterjadhi" userId="39de57b9-85c0-4fd1-aaac-8ca2b6560ad0" providerId="ADAL" clId="{D25F942A-E2E2-48F8-A125-5DA14D51C5E5}" dt="2020-09-05T02:32:22.267" v="333" actId="20577"/>
      <pc:docMkLst>
        <pc:docMk/>
      </pc:docMkLst>
      <pc:sldChg chg="modSp">
        <pc:chgData name="Alfred Asterjadhi" userId="39de57b9-85c0-4fd1-aaac-8ca2b6560ad0" providerId="ADAL" clId="{D25F942A-E2E2-48F8-A125-5DA14D51C5E5}" dt="2020-09-05T02:28:32.293" v="272" actId="13926"/>
        <pc:sldMkLst>
          <pc:docMk/>
          <pc:sldMk cId="1134274621" sldId="468"/>
        </pc:sldMkLst>
        <pc:spChg chg="mod">
          <ac:chgData name="Alfred Asterjadhi" userId="39de57b9-85c0-4fd1-aaac-8ca2b6560ad0" providerId="ADAL" clId="{D25F942A-E2E2-48F8-A125-5DA14D51C5E5}" dt="2020-09-05T02:28:32.293" v="272" actId="13926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27.398" v="306" actId="13926"/>
        <pc:sldMkLst>
          <pc:docMk/>
          <pc:sldMk cId="1653595649" sldId="469"/>
        </pc:sldMkLst>
        <pc:spChg chg="mod">
          <ac:chgData name="Alfred Asterjadhi" userId="39de57b9-85c0-4fd1-aaac-8ca2b6560ad0" providerId="ADAL" clId="{D25F942A-E2E2-48F8-A125-5DA14D51C5E5}" dt="2020-09-05T02:29:27.398" v="306" actId="13926"/>
          <ac:spMkLst>
            <pc:docMk/>
            <pc:sldMk cId="1653595649" sldId="46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25F942A-E2E2-48F8-A125-5DA14D51C5E5}" dt="2020-09-05T02:29:44.408" v="307" actId="13926"/>
        <pc:sldMkLst>
          <pc:docMk/>
          <pc:sldMk cId="3503023402" sldId="472"/>
        </pc:sldMkLst>
        <pc:spChg chg="mod">
          <ac:chgData name="Alfred Asterjadhi" userId="39de57b9-85c0-4fd1-aaac-8ca2b6560ad0" providerId="ADAL" clId="{D25F942A-E2E2-48F8-A125-5DA14D51C5E5}" dt="2020-09-05T02:29:44.408" v="307" actId="13926"/>
          <ac:spMkLst>
            <pc:docMk/>
            <pc:sldMk cId="3503023402" sldId="472"/>
            <ac:spMk id="3" creationId="{FC126EB8-B7E8-49FF-BD8F-5F23A632BEFC}"/>
          </ac:spMkLst>
        </pc:spChg>
      </pc:sldChg>
      <pc:sldChg chg="modSp">
        <pc:chgData name="Alfred Asterjadhi" userId="39de57b9-85c0-4fd1-aaac-8ca2b6560ad0" providerId="ADAL" clId="{D25F942A-E2E2-48F8-A125-5DA14D51C5E5}" dt="2020-09-05T02:31:52.077" v="331" actId="20577"/>
        <pc:sldMkLst>
          <pc:docMk/>
          <pc:sldMk cId="3636136325" sldId="473"/>
        </pc:sldMkLst>
        <pc:spChg chg="mod">
          <ac:chgData name="Alfred Asterjadhi" userId="39de57b9-85c0-4fd1-aaac-8ca2b6560ad0" providerId="ADAL" clId="{D25F942A-E2E2-48F8-A125-5DA14D51C5E5}" dt="2020-09-05T02:31:52.077" v="331" actId="2057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25F942A-E2E2-48F8-A125-5DA14D51C5E5}" dt="2020-09-05T02:32:22.267" v="3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25F942A-E2E2-48F8-A125-5DA14D51C5E5}" dt="2020-09-05T02:32:22.267" v="33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A2BFDA7-1189-4F5B-8868-DCA1E1E9EB57}"/>
    <pc:docChg chg="undo custSel delSld modSld modMainMaster">
      <pc:chgData name="Alfred Asterjadhi" userId="39de57b9-85c0-4fd1-aaac-8ca2b6560ad0" providerId="ADAL" clId="{EA2BFDA7-1189-4F5B-8868-DCA1E1E9EB57}" dt="2020-09-02T21:11:25.015" v="62" actId="2696"/>
      <pc:docMkLst>
        <pc:docMk/>
      </pc:docMkLst>
      <pc:sldChg chg="modSp">
        <pc:chgData name="Alfred Asterjadhi" userId="39de57b9-85c0-4fd1-aaac-8ca2b6560ad0" providerId="ADAL" clId="{EA2BFDA7-1189-4F5B-8868-DCA1E1E9EB57}" dt="2020-09-02T21:04:41.321" v="34" actId="20577"/>
        <pc:sldMkLst>
          <pc:docMk/>
          <pc:sldMk cId="0" sldId="256"/>
        </pc:sldMkLst>
        <pc:spChg chg="mod">
          <ac:chgData name="Alfred Asterjadhi" userId="39de57b9-85c0-4fd1-aaac-8ca2b6560ad0" providerId="ADAL" clId="{EA2BFDA7-1189-4F5B-8868-DCA1E1E9EB57}" dt="2020-09-02T21:04:35.896" v="3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4:41.321" v="3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EA2BFDA7-1189-4F5B-8868-DCA1E1E9EB57}" dt="2020-09-02T21:04:47.816" v="35"/>
        <pc:sldMkLst>
          <pc:docMk/>
          <pc:sldMk cId="0" sldId="257"/>
        </pc:sldMkLst>
        <pc:spChg chg="mod">
          <ac:chgData name="Alfred Asterjadhi" userId="39de57b9-85c0-4fd1-aaac-8ca2b6560ad0" providerId="ADAL" clId="{EA2BFDA7-1189-4F5B-8868-DCA1E1E9EB57}" dt="2020-09-02T21:04:47.816" v="35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EA2BFDA7-1189-4F5B-8868-DCA1E1E9EB57}" dt="2020-09-02T21:04:51.646" v="37"/>
        <pc:sldMkLst>
          <pc:docMk/>
          <pc:sldMk cId="890163940" sldId="291"/>
        </pc:sldMkLst>
        <pc:spChg chg="mod">
          <ac:chgData name="Alfred Asterjadhi" userId="39de57b9-85c0-4fd1-aaac-8ca2b6560ad0" providerId="ADAL" clId="{EA2BFDA7-1189-4F5B-8868-DCA1E1E9EB57}" dt="2020-09-02T21:04:51.646" v="37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4:53.333" v="38"/>
        <pc:sldMkLst>
          <pc:docMk/>
          <pc:sldMk cId="124339599" sldId="445"/>
        </pc:sldMkLst>
        <pc:spChg chg="mod">
          <ac:chgData name="Alfred Asterjadhi" userId="39de57b9-85c0-4fd1-aaac-8ca2b6560ad0" providerId="ADAL" clId="{EA2BFDA7-1189-4F5B-8868-DCA1E1E9EB57}" dt="2020-09-02T21:04:53.333" v="38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5.144" v="39"/>
        <pc:sldMkLst>
          <pc:docMk/>
          <pc:sldMk cId="3319739909" sldId="446"/>
        </pc:sldMkLst>
        <pc:spChg chg="mod">
          <ac:chgData name="Alfred Asterjadhi" userId="39de57b9-85c0-4fd1-aaac-8ca2b6560ad0" providerId="ADAL" clId="{EA2BFDA7-1189-4F5B-8868-DCA1E1E9EB57}" dt="2020-09-02T21:04:55.144" v="39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7.156" v="40"/>
        <pc:sldMkLst>
          <pc:docMk/>
          <pc:sldMk cId="1584401730" sldId="447"/>
        </pc:sldMkLst>
        <pc:spChg chg="mod">
          <ac:chgData name="Alfred Asterjadhi" userId="39de57b9-85c0-4fd1-aaac-8ca2b6560ad0" providerId="ADAL" clId="{EA2BFDA7-1189-4F5B-8868-DCA1E1E9EB57}" dt="2020-09-02T21:04:57.156" v="40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4.333" v="44"/>
        <pc:sldMkLst>
          <pc:docMk/>
          <pc:sldMk cId="2392172547" sldId="449"/>
        </pc:sldMkLst>
        <pc:spChg chg="mod">
          <ac:chgData name="Alfred Asterjadhi" userId="39de57b9-85c0-4fd1-aaac-8ca2b6560ad0" providerId="ADAL" clId="{EA2BFDA7-1189-4F5B-8868-DCA1E1E9EB57}" dt="2020-09-02T21:05:04.333" v="44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59.156" v="41"/>
        <pc:sldMkLst>
          <pc:docMk/>
          <pc:sldMk cId="4230577612" sldId="450"/>
        </pc:sldMkLst>
        <pc:spChg chg="mod">
          <ac:chgData name="Alfred Asterjadhi" userId="39de57b9-85c0-4fd1-aaac-8ca2b6560ad0" providerId="ADAL" clId="{EA2BFDA7-1189-4F5B-8868-DCA1E1E9EB57}" dt="2020-09-02T21:04:59.156" v="41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4:49.577" v="36"/>
        <pc:sldMkLst>
          <pc:docMk/>
          <pc:sldMk cId="2270811304" sldId="452"/>
        </pc:sldMkLst>
        <pc:spChg chg="mod">
          <ac:chgData name="Alfred Asterjadhi" userId="39de57b9-85c0-4fd1-aaac-8ca2b6560ad0" providerId="ADAL" clId="{EA2BFDA7-1189-4F5B-8868-DCA1E1E9EB57}" dt="2020-09-02T21:04:49.577" v="36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0.839" v="42"/>
        <pc:sldMkLst>
          <pc:docMk/>
          <pc:sldMk cId="658232188" sldId="453"/>
        </pc:sldMkLst>
        <pc:spChg chg="mod">
          <ac:chgData name="Alfred Asterjadhi" userId="39de57b9-85c0-4fd1-aaac-8ca2b6560ad0" providerId="ADAL" clId="{EA2BFDA7-1189-4F5B-8868-DCA1E1E9EB57}" dt="2020-09-02T21:05:00.839" v="42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06.245" v="45"/>
        <pc:sldMkLst>
          <pc:docMk/>
          <pc:sldMk cId="2867929704" sldId="454"/>
        </pc:sldMkLst>
        <pc:spChg chg="mod">
          <ac:chgData name="Alfred Asterjadhi" userId="39de57b9-85c0-4fd1-aaac-8ca2b6560ad0" providerId="ADAL" clId="{EA2BFDA7-1189-4F5B-8868-DCA1E1E9EB57}" dt="2020-09-02T21:05:06.245" v="45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EA2BFDA7-1189-4F5B-8868-DCA1E1E9EB57}" dt="2020-09-02T21:05:08.145" v="46"/>
        <pc:sldMkLst>
          <pc:docMk/>
          <pc:sldMk cId="1093940990" sldId="455"/>
        </pc:sldMkLst>
        <pc:spChg chg="mod">
          <ac:chgData name="Alfred Asterjadhi" userId="39de57b9-85c0-4fd1-aaac-8ca2b6560ad0" providerId="ADAL" clId="{EA2BFDA7-1189-4F5B-8868-DCA1E1E9EB57}" dt="2020-09-02T21:05:08.145" v="46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EA2BFDA7-1189-4F5B-8868-DCA1E1E9EB57}" dt="2020-09-02T21:05:09.962" v="47"/>
        <pc:sldMkLst>
          <pc:docMk/>
          <pc:sldMk cId="1215620430" sldId="456"/>
        </pc:sldMkLst>
        <pc:spChg chg="mod">
          <ac:chgData name="Alfred Asterjadhi" userId="39de57b9-85c0-4fd1-aaac-8ca2b6560ad0" providerId="ADAL" clId="{EA2BFDA7-1189-4F5B-8868-DCA1E1E9EB57}" dt="2020-09-02T21:05:09.962" v="47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EA2BFDA7-1189-4F5B-8868-DCA1E1E9EB57}" dt="2020-09-02T21:05:11.666" v="48"/>
        <pc:sldMkLst>
          <pc:docMk/>
          <pc:sldMk cId="1431382077" sldId="457"/>
        </pc:sldMkLst>
        <pc:spChg chg="mod">
          <ac:chgData name="Alfred Asterjadhi" userId="39de57b9-85c0-4fd1-aaac-8ca2b6560ad0" providerId="ADAL" clId="{EA2BFDA7-1189-4F5B-8868-DCA1E1E9EB57}" dt="2020-09-02T21:05:11.666" v="48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15.137" v="50"/>
        <pc:sldMkLst>
          <pc:docMk/>
          <pc:sldMk cId="653728831" sldId="458"/>
        </pc:sldMkLst>
        <pc:spChg chg="mod">
          <ac:chgData name="Alfred Asterjadhi" userId="39de57b9-85c0-4fd1-aaac-8ca2b6560ad0" providerId="ADAL" clId="{EA2BFDA7-1189-4F5B-8868-DCA1E1E9EB57}" dt="2020-09-02T21:05:15.137" v="50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7.040" v="51"/>
        <pc:sldMkLst>
          <pc:docMk/>
          <pc:sldMk cId="2464059838" sldId="459"/>
        </pc:sldMkLst>
        <pc:spChg chg="mod">
          <ac:chgData name="Alfred Asterjadhi" userId="39de57b9-85c0-4fd1-aaac-8ca2b6560ad0" providerId="ADAL" clId="{EA2BFDA7-1189-4F5B-8868-DCA1E1E9EB57}" dt="2020-09-02T21:05:17.040" v="51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13.420" v="49"/>
        <pc:sldMkLst>
          <pc:docMk/>
          <pc:sldMk cId="4099000755" sldId="460"/>
        </pc:sldMkLst>
        <pc:spChg chg="mod">
          <ac:chgData name="Alfred Asterjadhi" userId="39de57b9-85c0-4fd1-aaac-8ca2b6560ad0" providerId="ADAL" clId="{EA2BFDA7-1189-4F5B-8868-DCA1E1E9EB57}" dt="2020-09-02T21:05:13.420" v="49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18.693" v="52"/>
        <pc:sldMkLst>
          <pc:docMk/>
          <pc:sldMk cId="2876925127" sldId="462"/>
        </pc:sldMkLst>
        <pc:spChg chg="mod">
          <ac:chgData name="Alfred Asterjadhi" userId="39de57b9-85c0-4fd1-aaac-8ca2b6560ad0" providerId="ADAL" clId="{EA2BFDA7-1189-4F5B-8868-DCA1E1E9EB57}" dt="2020-09-02T21:05:18.693" v="52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EA2BFDA7-1189-4F5B-8868-DCA1E1E9EB57}" dt="2020-09-02T21:05:21.386" v="53"/>
        <pc:sldMkLst>
          <pc:docMk/>
          <pc:sldMk cId="3875749375" sldId="463"/>
        </pc:sldMkLst>
        <pc:spChg chg="mod">
          <ac:chgData name="Alfred Asterjadhi" userId="39de57b9-85c0-4fd1-aaac-8ca2b6560ad0" providerId="ADAL" clId="{EA2BFDA7-1189-4F5B-8868-DCA1E1E9EB57}" dt="2020-09-02T21:05:21.386" v="53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3.052" v="54"/>
        <pc:sldMkLst>
          <pc:docMk/>
          <pc:sldMk cId="3647847567" sldId="465"/>
        </pc:sldMkLst>
        <pc:spChg chg="mod">
          <ac:chgData name="Alfred Asterjadhi" userId="39de57b9-85c0-4fd1-aaac-8ca2b6560ad0" providerId="ADAL" clId="{EA2BFDA7-1189-4F5B-8868-DCA1E1E9EB57}" dt="2020-09-02T21:05:23.052" v="54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4.533" v="55"/>
        <pc:sldMkLst>
          <pc:docMk/>
          <pc:sldMk cId="3784064531" sldId="466"/>
        </pc:sldMkLst>
        <pc:spChg chg="mod">
          <ac:chgData name="Alfred Asterjadhi" userId="39de57b9-85c0-4fd1-aaac-8ca2b6560ad0" providerId="ADAL" clId="{EA2BFDA7-1189-4F5B-8868-DCA1E1E9EB57}" dt="2020-09-02T21:05:24.533" v="55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6.054" v="56"/>
        <pc:sldMkLst>
          <pc:docMk/>
          <pc:sldMk cId="2004445748" sldId="467"/>
        </pc:sldMkLst>
        <pc:spChg chg="mod">
          <ac:chgData name="Alfred Asterjadhi" userId="39de57b9-85c0-4fd1-aaac-8ca2b6560ad0" providerId="ADAL" clId="{EA2BFDA7-1189-4F5B-8868-DCA1E1E9EB57}" dt="2020-09-02T21:05:26.054" v="56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EA2BFDA7-1189-4F5B-8868-DCA1E1E9EB57}" dt="2020-09-02T21:05:27.903" v="57"/>
        <pc:sldMkLst>
          <pc:docMk/>
          <pc:sldMk cId="1134274621" sldId="468"/>
        </pc:sldMkLst>
        <pc:spChg chg="mod">
          <ac:chgData name="Alfred Asterjadhi" userId="39de57b9-85c0-4fd1-aaac-8ca2b6560ad0" providerId="ADAL" clId="{EA2BFDA7-1189-4F5B-8868-DCA1E1E9EB57}" dt="2020-09-02T21:05:27.903" v="57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29.477" v="58"/>
        <pc:sldMkLst>
          <pc:docMk/>
          <pc:sldMk cId="1653595649" sldId="469"/>
        </pc:sldMkLst>
        <pc:spChg chg="mod">
          <ac:chgData name="Alfred Asterjadhi" userId="39de57b9-85c0-4fd1-aaac-8ca2b6560ad0" providerId="ADAL" clId="{EA2BFDA7-1189-4F5B-8868-DCA1E1E9EB57}" dt="2020-09-02T21:05:29.477" v="58"/>
          <ac:spMkLst>
            <pc:docMk/>
            <pc:sldMk cId="1653595649" sldId="469"/>
            <ac:spMk id="6" creationId="{828D7720-9D01-4F89-BBDC-6195DD79104A}"/>
          </ac:spMkLst>
        </pc:spChg>
      </pc:sldChg>
      <pc:sldChg chg="modSp del">
        <pc:chgData name="Alfred Asterjadhi" userId="39de57b9-85c0-4fd1-aaac-8ca2b6560ad0" providerId="ADAL" clId="{EA2BFDA7-1189-4F5B-8868-DCA1E1E9EB57}" dt="2020-09-02T21:11:25.015" v="62" actId="2696"/>
        <pc:sldMkLst>
          <pc:docMk/>
          <pc:sldMk cId="1450415499" sldId="470"/>
        </pc:sldMkLst>
        <pc:spChg chg="mod">
          <ac:chgData name="Alfred Asterjadhi" userId="39de57b9-85c0-4fd1-aaac-8ca2b6560ad0" providerId="ADAL" clId="{EA2BFDA7-1189-4F5B-8868-DCA1E1E9EB57}" dt="2020-09-02T21:05:35.035" v="61"/>
          <ac:spMkLst>
            <pc:docMk/>
            <pc:sldMk cId="1450415499" sldId="47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EA2BFDA7-1189-4F5B-8868-DCA1E1E9EB57}" dt="2020-09-02T21:05:02.561" v="43"/>
        <pc:sldMkLst>
          <pc:docMk/>
          <pc:sldMk cId="1905976378" sldId="471"/>
        </pc:sldMkLst>
        <pc:spChg chg="mod">
          <ac:chgData name="Alfred Asterjadhi" userId="39de57b9-85c0-4fd1-aaac-8ca2b6560ad0" providerId="ADAL" clId="{EA2BFDA7-1189-4F5B-8868-DCA1E1E9EB57}" dt="2020-09-02T21:05:02.561" v="43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EA2BFDA7-1189-4F5B-8868-DCA1E1E9EB57}" dt="2020-09-02T21:05:31.259" v="59"/>
        <pc:sldMkLst>
          <pc:docMk/>
          <pc:sldMk cId="3503023402" sldId="472"/>
        </pc:sldMkLst>
        <pc:spChg chg="mod">
          <ac:chgData name="Alfred Asterjadhi" userId="39de57b9-85c0-4fd1-aaac-8ca2b6560ad0" providerId="ADAL" clId="{EA2BFDA7-1189-4F5B-8868-DCA1E1E9EB57}" dt="2020-09-02T21:05:31.259" v="59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EA2BFDA7-1189-4F5B-8868-DCA1E1E9EB57}" dt="2020-09-02T21:05:33.221" v="60"/>
        <pc:sldMkLst>
          <pc:docMk/>
          <pc:sldMk cId="3636136325" sldId="473"/>
        </pc:sldMkLst>
        <pc:spChg chg="mod">
          <ac:chgData name="Alfred Asterjadhi" userId="39de57b9-85c0-4fd1-aaac-8ca2b6560ad0" providerId="ADAL" clId="{EA2BFDA7-1189-4F5B-8868-DCA1E1E9EB57}" dt="2020-09-02T21:05:33.221" v="60"/>
          <ac:spMkLst>
            <pc:docMk/>
            <pc:sldMk cId="3636136325" sldId="473"/>
            <ac:spMk id="6" creationId="{828D7720-9D01-4F89-BBDC-6195DD79104A}"/>
          </ac:spMkLst>
        </pc:spChg>
      </pc:sldChg>
      <pc:sldMasterChg chg="modSp">
        <pc:chgData name="Alfred Asterjadhi" userId="39de57b9-85c0-4fd1-aaac-8ca2b6560ad0" providerId="ADAL" clId="{EA2BFDA7-1189-4F5B-8868-DCA1E1E9EB57}" dt="2020-09-02T21:03:52.679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2BFDA7-1189-4F5B-8868-DCA1E1E9EB57}" dt="2020-09-02T21:03:47.325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A2BFDA7-1189-4F5B-8868-DCA1E1E9EB57}" dt="2020-09-02T21:03:52.679" v="1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57B1025-BA1E-4874-B4E1-D06783A23726}"/>
    <pc:docChg chg="undo custSel addSld modSld modMainMaster">
      <pc:chgData name="Alfred Asterjadhi" userId="39de57b9-85c0-4fd1-aaac-8ca2b6560ad0" providerId="ADAL" clId="{657B1025-BA1E-4874-B4E1-D06783A23726}" dt="2020-09-02T13:42:51.871" v="320" actId="207"/>
      <pc:docMkLst>
        <pc:docMk/>
      </pc:docMkLst>
      <pc:sldChg chg="modSp">
        <pc:chgData name="Alfred Asterjadhi" userId="39de57b9-85c0-4fd1-aaac-8ca2b6560ad0" providerId="ADAL" clId="{657B1025-BA1E-4874-B4E1-D06783A23726}" dt="2020-08-24T14:11:43.847" v="305" actId="20577"/>
        <pc:sldMkLst>
          <pc:docMk/>
          <pc:sldMk cId="3784064531" sldId="466"/>
        </pc:sldMkLst>
        <pc:spChg chg="mod">
          <ac:chgData name="Alfred Asterjadhi" userId="39de57b9-85c0-4fd1-aaac-8ca2b6560ad0" providerId="ADAL" clId="{657B1025-BA1E-4874-B4E1-D06783A23726}" dt="2020-08-24T14:11:43.847" v="305" actId="20577"/>
          <ac:spMkLst>
            <pc:docMk/>
            <pc:sldMk cId="3784064531" sldId="46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9-02T13:42:12.360" v="307" actId="207"/>
        <pc:sldMkLst>
          <pc:docMk/>
          <pc:sldMk cId="1134274621" sldId="468"/>
        </pc:sldMkLst>
        <pc:spChg chg="mod">
          <ac:chgData name="Alfred Asterjadhi" userId="39de57b9-85c0-4fd1-aaac-8ca2b6560ad0" providerId="ADAL" clId="{657B1025-BA1E-4874-B4E1-D06783A23726}" dt="2020-09-02T13:42:12.360" v="307" actId="207"/>
          <ac:spMkLst>
            <pc:docMk/>
            <pc:sldMk cId="1134274621" sldId="46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57B1025-BA1E-4874-B4E1-D06783A23726}" dt="2020-08-22T16:39:44.695" v="4" actId="207"/>
        <pc:sldMkLst>
          <pc:docMk/>
          <pc:sldMk cId="1450415499" sldId="470"/>
        </pc:sldMkLst>
        <pc:spChg chg="mod">
          <ac:chgData name="Alfred Asterjadhi" userId="39de57b9-85c0-4fd1-aaac-8ca2b6560ad0" providerId="ADAL" clId="{657B1025-BA1E-4874-B4E1-D06783A23726}" dt="2020-08-22T16:39:44.695" v="4" actId="207"/>
          <ac:spMkLst>
            <pc:docMk/>
            <pc:sldMk cId="1450415499" sldId="47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57B1025-BA1E-4874-B4E1-D06783A23726}" dt="2020-08-23T23:23:23.577" v="300" actId="20577"/>
        <pc:sldMkLst>
          <pc:docMk/>
          <pc:sldMk cId="3503023402" sldId="472"/>
        </pc:sldMkLst>
        <pc:spChg chg="mod">
          <ac:chgData name="Alfred Asterjadhi" userId="39de57b9-85c0-4fd1-aaac-8ca2b6560ad0" providerId="ADAL" clId="{657B1025-BA1E-4874-B4E1-D06783A23726}" dt="2020-08-23T23:19:24.126" v="8" actId="20577"/>
          <ac:spMkLst>
            <pc:docMk/>
            <pc:sldMk cId="3503023402" sldId="472"/>
            <ac:spMk id="2" creationId="{91605FBD-0820-4C51-A874-099B83CA8BA9}"/>
          </ac:spMkLst>
        </pc:spChg>
        <pc:spChg chg="mod">
          <ac:chgData name="Alfred Asterjadhi" userId="39de57b9-85c0-4fd1-aaac-8ca2b6560ad0" providerId="ADAL" clId="{657B1025-BA1E-4874-B4E1-D06783A23726}" dt="2020-08-23T23:23:23.577" v="300" actId="20577"/>
          <ac:spMkLst>
            <pc:docMk/>
            <pc:sldMk cId="3503023402" sldId="472"/>
            <ac:spMk id="3" creationId="{FC126EB8-B7E8-49FF-BD8F-5F23A632BEFC}"/>
          </ac:spMkLst>
        </pc:spChg>
      </pc:sldChg>
      <pc:sldChg chg="modSp add">
        <pc:chgData name="Alfred Asterjadhi" userId="39de57b9-85c0-4fd1-aaac-8ca2b6560ad0" providerId="ADAL" clId="{657B1025-BA1E-4874-B4E1-D06783A23726}" dt="2020-09-02T13:42:51.871" v="320" actId="207"/>
        <pc:sldMkLst>
          <pc:docMk/>
          <pc:sldMk cId="3636136325" sldId="473"/>
        </pc:sldMkLst>
        <pc:spChg chg="mod">
          <ac:chgData name="Alfred Asterjadhi" userId="39de57b9-85c0-4fd1-aaac-8ca2b6560ad0" providerId="ADAL" clId="{657B1025-BA1E-4874-B4E1-D06783A23726}" dt="2020-09-02T13:42:22.847" v="310" actId="20577"/>
          <ac:spMkLst>
            <pc:docMk/>
            <pc:sldMk cId="3636136325" sldId="473"/>
            <ac:spMk id="2" creationId="{ECFFAC2B-F54D-4500-9A76-053BF8F9C0D4}"/>
          </ac:spMkLst>
        </pc:spChg>
        <pc:spChg chg="mod">
          <ac:chgData name="Alfred Asterjadhi" userId="39de57b9-85c0-4fd1-aaac-8ca2b6560ad0" providerId="ADAL" clId="{657B1025-BA1E-4874-B4E1-D06783A23726}" dt="2020-09-02T13:42:51.871" v="320" actId="207"/>
          <ac:spMkLst>
            <pc:docMk/>
            <pc:sldMk cId="3636136325" sldId="473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57B1025-BA1E-4874-B4E1-D06783A23726}" dt="2020-08-22T16:38:56.60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57B1025-BA1E-4874-B4E1-D06783A23726}" dt="2020-08-22T16:38:56.60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3A6FCEA-0F20-416C-B268-D95D57A89817}"/>
    <pc:docChg chg="modMainMaster">
      <pc:chgData name="Alfred Asterjadhi" userId="39de57b9-85c0-4fd1-aaac-8ca2b6560ad0" providerId="ADAL" clId="{53A6FCEA-0F20-416C-B268-D95D57A89817}" dt="2020-08-19T20:19:00.296" v="1" actId="6549"/>
      <pc:docMkLst>
        <pc:docMk/>
      </pc:docMkLst>
      <pc:sldMasterChg chg="modSp">
        <pc:chgData name="Alfred Asterjadhi" userId="39de57b9-85c0-4fd1-aaac-8ca2b6560ad0" providerId="ADAL" clId="{53A6FCEA-0F20-416C-B268-D95D57A89817}" dt="2020-08-19T20:19:00.296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3A6FCEA-0F20-416C-B268-D95D57A89817}" dt="2020-08-19T20:19:00.296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70204</TotalTime>
  <Words>2621</Words>
  <Application>Microsoft Office PowerPoint</Application>
  <PresentationFormat>On-screen Show (4:3)</PresentationFormat>
  <Paragraphs>301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2020-09-05T02:32:25Z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