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950" r:id="rId2"/>
    <p:sldId id="980" r:id="rId3"/>
    <p:sldId id="982" r:id="rId4"/>
    <p:sldId id="994" r:id="rId5"/>
    <p:sldId id="992" r:id="rId6"/>
    <p:sldId id="990" r:id="rId7"/>
    <p:sldId id="981" r:id="rId8"/>
    <p:sldId id="983" r:id="rId9"/>
    <p:sldId id="984" r:id="rId10"/>
    <p:sldId id="997" r:id="rId11"/>
    <p:sldId id="1001" r:id="rId12"/>
    <p:sldId id="999" r:id="rId13"/>
    <p:sldId id="985" r:id="rId14"/>
    <p:sldId id="986" r:id="rId15"/>
    <p:sldId id="987" r:id="rId16"/>
    <p:sldId id="988" r:id="rId17"/>
    <p:sldId id="969" r:id="rId18"/>
    <p:sldId id="959" r:id="rId19"/>
    <p:sldId id="976" r:id="rId20"/>
    <p:sldId id="1002" r:id="rId21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D3BBAB0-E45C-4438-8513-8FF0F33B9AE9}">
          <p14:sldIdLst>
            <p14:sldId id="950"/>
            <p14:sldId id="980"/>
            <p14:sldId id="982"/>
            <p14:sldId id="994"/>
            <p14:sldId id="992"/>
            <p14:sldId id="990"/>
            <p14:sldId id="981"/>
            <p14:sldId id="983"/>
            <p14:sldId id="984"/>
            <p14:sldId id="997"/>
            <p14:sldId id="1001"/>
          </p14:sldIdLst>
        </p14:section>
        <p14:section name="无标题节" id="{25B8F04B-9B24-4D72-8E7E-3542BD722D23}">
          <p14:sldIdLst>
            <p14:sldId id="999"/>
            <p14:sldId id="985"/>
            <p14:sldId id="986"/>
            <p14:sldId id="987"/>
            <p14:sldId id="988"/>
            <p14:sldId id="969"/>
            <p14:sldId id="959"/>
            <p14:sldId id="976"/>
            <p14:sldId id="10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802.11-20/0834r5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852271"/>
            <a:ext cx="5018087" cy="4340098"/>
          </a:xfrm>
        </p:spPr>
        <p:txBody>
          <a:bodyPr/>
          <a:lstStyle/>
          <a:p>
            <a:r>
              <a:rPr lang="en-US" altLang="zh-CN" dirty="0"/>
              <a:t>Phase </a:t>
            </a:r>
            <a:r>
              <a:rPr lang="en-US" altLang="zh-CN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GHz. In the Multi-link Re-association Request/Response frame, non-AP MLD will inform AP MLD 2 to disable link 21. The the following actions maybe included, e.g.</a:t>
            </a:r>
          </a:p>
          <a:p>
            <a:pPr lvl="2"/>
            <a:r>
              <a:rPr lang="en-US" altLang="zh-CN" sz="1400" dirty="0" smtClean="0"/>
              <a:t>802.11 Authentication Request/Response frames exchange</a:t>
            </a:r>
          </a:p>
          <a:p>
            <a:pPr lvl="2"/>
            <a:r>
              <a:rPr lang="en-US" altLang="zh-CN" sz="1400" dirty="0" smtClean="0"/>
              <a:t>(Multi-link) Re-association Request/Response frames exchange</a:t>
            </a:r>
          </a:p>
          <a:p>
            <a:pPr lvl="2"/>
            <a:r>
              <a:rPr lang="en-US" altLang="zh-CN" sz="1400" dirty="0" smtClean="0">
                <a:solidFill>
                  <a:srgbClr val="00B0F0"/>
                </a:solidFill>
              </a:rPr>
              <a:t>BA Agreement negotiation. </a:t>
            </a:r>
          </a:p>
          <a:p>
            <a:pPr lvl="1"/>
            <a:r>
              <a:rPr lang="en-US" altLang="zh-CN" dirty="0" smtClean="0"/>
              <a:t>Meanwhile, non-AP MLD still can deliver data traffic with AP MLD 1 through Link 11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38400"/>
            <a:ext cx="3638018" cy="354808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564341" y="54835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467600" y="51816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411662"/>
          </a:xfrm>
        </p:spPr>
        <p:txBody>
          <a:bodyPr/>
          <a:lstStyle/>
          <a:p>
            <a:r>
              <a:rPr lang="en-US" altLang="zh-CN" dirty="0" smtClean="0"/>
              <a:t>BA Agreement is set up before sending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</a:t>
            </a:r>
            <a:r>
              <a:rPr lang="en-GB" altLang="zh-CN" dirty="0" smtClean="0"/>
              <a:t>DS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Considering the following passed motion</a:t>
            </a:r>
          </a:p>
          <a:p>
            <a:pPr lvl="2"/>
            <a:r>
              <a:rPr lang="en-GB" altLang="zh-CN" i="1" dirty="0" smtClean="0"/>
              <a:t>802.11be defines a directional-based TID-to-link mapping mechanism among the setup links of a MLD.</a:t>
            </a:r>
            <a:endParaRPr lang="zh-CN" altLang="zh-CN" i="1" dirty="0" smtClean="0"/>
          </a:p>
          <a:p>
            <a:pPr lvl="3"/>
            <a:r>
              <a:rPr lang="en-GB" altLang="zh-CN" i="1" dirty="0" smtClean="0"/>
              <a:t>By default, after the multi-link setup, all TIDs are mapped to all setup links.</a:t>
            </a:r>
            <a:endParaRPr lang="zh-CN" altLang="zh-CN" i="1" dirty="0" smtClean="0"/>
          </a:p>
          <a:p>
            <a:pPr lvl="3"/>
            <a:r>
              <a:rPr lang="en-GB" altLang="zh-CN" i="1" dirty="0" smtClean="0"/>
              <a:t>The multi-link setup may include the TID-to-link mapping negotiation.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It can reduce </a:t>
            </a:r>
            <a:r>
              <a:rPr lang="en-US" altLang="zh-CN" dirty="0"/>
              <a:t>the delay of data </a:t>
            </a:r>
            <a:r>
              <a:rPr lang="en-US" altLang="zh-CN" dirty="0" smtClean="0"/>
              <a:t>delivery simultaneously through multiple links introduced </a:t>
            </a:r>
            <a:r>
              <a:rPr lang="en-US" altLang="zh-CN" dirty="0"/>
              <a:t>by BA </a:t>
            </a:r>
            <a:r>
              <a:rPr lang="en-US" altLang="zh-CN" dirty="0" smtClean="0"/>
              <a:t>agreement negotiation after sending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the DS</a:t>
            </a:r>
          </a:p>
          <a:p>
            <a:pPr lvl="1"/>
            <a:r>
              <a:rPr lang="en-GB" altLang="zh-CN" dirty="0" smtClean="0"/>
              <a:t>This is very useful for roaming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</p:spTree>
    <p:extLst>
      <p:ext uri="{BB962C8B-B14F-4D97-AF65-F5344CB8AC3E}">
        <p14:creationId xmlns:p14="http://schemas.microsoft.com/office/powerpoint/2010/main" val="36062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600200"/>
            <a:ext cx="5201551" cy="4799013"/>
          </a:xfrm>
        </p:spPr>
        <p:txBody>
          <a:bodyPr/>
          <a:lstStyle/>
          <a:p>
            <a:r>
              <a:rPr lang="en-US" altLang="zh-CN" sz="1800" dirty="0" smtClean="0"/>
              <a:t>Phase 3. Post roaming</a:t>
            </a:r>
          </a:p>
          <a:p>
            <a:pPr lvl="1" algn="just"/>
            <a:r>
              <a:rPr lang="en-US" altLang="zh-CN" sz="1600" dirty="0" smtClean="0"/>
              <a:t>Step 1. Non-AP MLD sends a new frame</a:t>
            </a:r>
            <a:r>
              <a:rPr lang="en-US" altLang="zh-CN" sz="1600" dirty="0"/>
              <a:t>, named as STA-AP Mapping Notify </a:t>
            </a:r>
            <a:r>
              <a:rPr lang="en-US" altLang="zh-CN" sz="1600" dirty="0" smtClean="0"/>
              <a:t>frame, to trigger AP MLD 2 to send the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DS. 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 algn="just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 algn="just"/>
            <a:r>
              <a:rPr lang="en-US" altLang="zh-CN" sz="1600" dirty="0" smtClean="0"/>
              <a:t>Step 3. When entering the coverage of AP 21 affiliated with AP MLD 2, non-AP MLD can inform AP MLD 2 to enable link 21. Then </a:t>
            </a:r>
            <a:r>
              <a:rPr lang="en-GB" altLang="zh-CN" sz="1600" dirty="0"/>
              <a:t>non-AP MLD is allowed to deliver data with AP MLD 2 </a:t>
            </a:r>
            <a:r>
              <a:rPr lang="en-GB" altLang="zh-CN" sz="1600" dirty="0" smtClean="0"/>
              <a:t>through both Link 21 and Link 22</a:t>
            </a:r>
            <a:endParaRPr lang="en-US" altLang="zh-CN" sz="1600" dirty="0" smtClean="0"/>
          </a:p>
          <a:p>
            <a:pPr algn="just"/>
            <a:r>
              <a:rPr lang="en-US" altLang="zh-CN" sz="1800" dirty="0" smtClean="0"/>
              <a:t>From the above roaming procedure, we can see that the data delivery with non-AP MLD is not interrupted. </a:t>
            </a:r>
            <a:endParaRPr lang="en-GB" altLang="zh-CN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151" y="2362200"/>
            <a:ext cx="3678407" cy="3587471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716741" y="54073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620000" y="51054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probability of roaming considering the roaming may be rejected by candidate AP MLD for some reason</a:t>
            </a:r>
            <a:endParaRPr lang="en-US" altLang="zh-CN" dirty="0"/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probability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</a:t>
            </a:r>
            <a:r>
              <a:rPr lang="en-US" altLang="zh-CN" dirty="0" smtClean="0"/>
              <a:t>policy or some reason</a:t>
            </a:r>
            <a:endParaRPr lang="en-US" altLang="zh-CN" dirty="0" smtClean="0"/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with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738592"/>
            <a:ext cx="7772400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</a:t>
            </a:r>
            <a:r>
              <a:rPr lang="en-US" altLang="zh-CN" sz="1600" dirty="0" smtClean="0"/>
              <a:t>1. </a:t>
            </a:r>
            <a:r>
              <a:rPr lang="en-US" altLang="zh-CN" sz="1600" dirty="0" smtClean="0"/>
              <a:t>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</a:t>
            </a:r>
            <a:r>
              <a:rPr lang="en-US" altLang="zh-CN" sz="1600" dirty="0" smtClean="0"/>
              <a:t>RSSI and unreachable, </a:t>
            </a:r>
            <a:r>
              <a:rPr lang="en-US" altLang="zh-CN" sz="1600" dirty="0" smtClean="0"/>
              <a:t>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504205"/>
            <a:ext cx="8303492" cy="3074918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400" dirty="0"/>
              <a:t>In the conventional association, the 802.1X authentication, 4-way handshake and sending DS-STA-</a:t>
            </a:r>
            <a:r>
              <a:rPr lang="en-US" altLang="zh-CN" sz="1400" dirty="0" err="1"/>
              <a:t>NOTIFY.request</a:t>
            </a:r>
            <a:r>
              <a:rPr lang="en-US" altLang="zh-CN" sz="1400" dirty="0"/>
              <a:t> is </a:t>
            </a:r>
            <a:r>
              <a:rPr lang="en-US" altLang="zh-CN" sz="14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400" dirty="0"/>
              <a:t> followed by successful (</a:t>
            </a:r>
            <a:r>
              <a:rPr lang="en-US" altLang="zh-CN" sz="1400" dirty="0" smtClean="0"/>
              <a:t>Re)association Request/Response exchange. </a:t>
            </a:r>
            <a:r>
              <a:rPr lang="en-US" altLang="zh-CN" sz="1400" dirty="0"/>
              <a:t>In order to allow non-AP MLD simultaneously </a:t>
            </a:r>
            <a:r>
              <a:rPr lang="en-US" altLang="zh-CN" sz="1400" dirty="0" smtClean="0"/>
              <a:t>initiating </a:t>
            </a:r>
            <a:r>
              <a:rPr lang="en-US" altLang="zh-CN" sz="1400" dirty="0"/>
              <a:t>tentative association with multiple AP MLDs, </a:t>
            </a:r>
            <a:r>
              <a:rPr lang="en-US" altLang="zh-CN" sz="1400" dirty="0" smtClean="0"/>
              <a:t>a new frame needs to be defined to trigger AP MLD sending DS-STA-</a:t>
            </a:r>
            <a:r>
              <a:rPr lang="en-US" altLang="zh-CN" sz="1400" dirty="0" err="1" smtClean="0"/>
              <a:t>NOTIFY.request</a:t>
            </a:r>
            <a:r>
              <a:rPr lang="en-US" altLang="zh-CN" sz="1400" dirty="0" smtClean="0"/>
              <a:t>, named as Non-AP </a:t>
            </a:r>
            <a:r>
              <a:rPr lang="en-US" altLang="zh-CN" sz="1400" dirty="0"/>
              <a:t>MLD Trigger STA-AP Mapping </a:t>
            </a:r>
            <a:r>
              <a:rPr lang="en-US" altLang="zh-CN" sz="1400" dirty="0" smtClean="0"/>
              <a:t>Notify </a:t>
            </a:r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differentiate with the conventional association, a signaling indication for tentative association </a:t>
            </a:r>
            <a:r>
              <a:rPr lang="en-US" altLang="zh-CN" sz="1400" dirty="0" smtClean="0"/>
              <a:t>needs </a:t>
            </a:r>
            <a:r>
              <a:rPr lang="en-US" altLang="zh-CN" sz="1400" dirty="0"/>
              <a:t>to be carried in the Association Request </a:t>
            </a:r>
            <a:r>
              <a:rPr lang="en-US" altLang="zh-CN" sz="1400" dirty="0" smtClean="0"/>
              <a:t>frame</a:t>
            </a:r>
          </a:p>
          <a:p>
            <a:pPr lvl="2"/>
            <a:r>
              <a:rPr lang="en-US" altLang="zh-CN" sz="12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448305" y="4792524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349514" y="4792524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71800" y="4792523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04667" y="4792523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57901" y="556689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28460" y="5566893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007353" y="53472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792786" y="530884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545094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1181020" y="5113094"/>
            <a:ext cx="1790781" cy="4479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4998317" y="5074814"/>
            <a:ext cx="2992146" cy="486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2951456" y="5566894"/>
            <a:ext cx="22301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802.1X Authentication Notify (Optional)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181600" y="5566894"/>
            <a:ext cx="20468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4-way Handshake Notify (Optional)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809873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996579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the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7859712" cy="4114800"/>
          </a:xfrm>
        </p:spPr>
        <p:txBody>
          <a:bodyPr/>
          <a:lstStyle/>
          <a:p>
            <a:r>
              <a:rPr lang="en-US" altLang="zh-CN" dirty="0" smtClean="0"/>
              <a:t>Do you support to define a tentative association element which can be carried in Multi-link Setup Request</a:t>
            </a:r>
            <a:r>
              <a:rPr lang="en-US" altLang="zh-CN" dirty="0"/>
              <a:t> </a:t>
            </a:r>
            <a:r>
              <a:rPr lang="en-US" altLang="zh-CN" dirty="0" smtClean="0"/>
              <a:t>for the non-AP MLD?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r>
              <a:rPr lang="en-US" altLang="zh-CN" sz="2200" dirty="0" smtClean="0"/>
              <a:t>Considering </a:t>
            </a:r>
            <a:r>
              <a:rPr lang="en-US" altLang="zh-CN" sz="22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2200" dirty="0" smtClean="0"/>
              <a:t>and</a:t>
            </a:r>
            <a:r>
              <a:rPr lang="en-US" altLang="zh-CN" sz="2200" dirty="0" smtClean="0">
                <a:solidFill>
                  <a:srgbClr val="00B0F0"/>
                </a:solidFill>
              </a:rPr>
              <a:t> </a:t>
            </a:r>
            <a:r>
              <a:rPr lang="en-US" altLang="zh-CN" sz="22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22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define a new frame to trigger the AP sending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</a:t>
            </a:r>
            <a:r>
              <a:rPr lang="en-GB" altLang="zh-CN" dirty="0" smtClean="0"/>
              <a:t>DS?</a:t>
            </a:r>
          </a:p>
          <a:p>
            <a:endParaRPr lang="en-GB" altLang="zh-CN" dirty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430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dirty="0" smtClean="0"/>
              <a:t>802.11 open system authentication</a:t>
            </a:r>
          </a:p>
          <a:p>
            <a:pPr lvl="1"/>
            <a:r>
              <a:rPr lang="en-US" altLang="zh-CN" sz="1600" dirty="0" smtClean="0"/>
              <a:t>Exchange Association Request/Response frames</a:t>
            </a:r>
          </a:p>
          <a:p>
            <a:pPr lvl="1"/>
            <a:r>
              <a:rPr lang="en-US" altLang="zh-CN" sz="1600" dirty="0" smtClean="0"/>
              <a:t>802.1X authentication if needed</a:t>
            </a:r>
          </a:p>
          <a:p>
            <a:pPr lvl="2"/>
            <a:r>
              <a:rPr lang="en-US" altLang="zh-CN" sz="1400" dirty="0" smtClean="0"/>
              <a:t>Derived PMK</a:t>
            </a:r>
          </a:p>
          <a:p>
            <a:pPr lvl="1"/>
            <a:r>
              <a:rPr lang="en-US" altLang="zh-CN" sz="1600" dirty="0" smtClean="0"/>
              <a:t>4-way handshake </a:t>
            </a:r>
            <a:r>
              <a:rPr lang="en-US" altLang="zh-CN" sz="1400" dirty="0"/>
              <a:t>if </a:t>
            </a:r>
            <a:r>
              <a:rPr lang="en-US" altLang="zh-CN" sz="1400" dirty="0" smtClean="0"/>
              <a:t>needed</a:t>
            </a:r>
          </a:p>
          <a:p>
            <a:pPr lvl="2"/>
            <a:r>
              <a:rPr lang="en-US" altLang="zh-CN" sz="1200" dirty="0" smtClean="0"/>
              <a:t>Derived PTK and GTK</a:t>
            </a:r>
            <a:endParaRPr lang="en-US" altLang="zh-CN" sz="1200" dirty="0"/>
          </a:p>
          <a:p>
            <a:pPr lvl="1"/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7315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7373757" y="2428101"/>
            <a:ext cx="10749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DS-STA-NOTIFY. Primitive to DS ?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i="1" dirty="0"/>
              <a:t>” Once an association is completed, a STA can make full use of a DS (via the AP) to communicate.</a:t>
            </a:r>
          </a:p>
          <a:p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</a:t>
            </a:r>
          </a:p>
          <a:p>
            <a:pPr lvl="1"/>
            <a:r>
              <a:rPr lang="en-GB" altLang="zh-CN" sz="1600" dirty="0"/>
              <a:t>Update STA-AP Mapping info</a:t>
            </a:r>
            <a:endParaRPr lang="en-US" altLang="zh-CN" sz="1600" dirty="0"/>
          </a:p>
          <a:p>
            <a:r>
              <a:rPr lang="en-US" altLang="zh-CN" dirty="0"/>
              <a:t>When to 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is not specifically defined in the current Spec. </a:t>
            </a:r>
          </a:p>
          <a:p>
            <a:pPr lvl="1"/>
            <a:r>
              <a:rPr lang="en-GB" altLang="zh-CN" sz="1600" dirty="0"/>
              <a:t>The reason may be that </a:t>
            </a:r>
            <a:r>
              <a:rPr lang="en-US" altLang="zh-CN" sz="1600" dirty="0"/>
              <a:t>it doesn’t matter for the single-radio client</a:t>
            </a:r>
            <a:r>
              <a:rPr lang="en-GB" altLang="zh-CN" sz="1600" dirty="0"/>
              <a:t> 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886524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altLang="zh-CN" kern="0" dirty="0" smtClean="0"/>
              <a:t>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03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9520" y="4045666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1869770" y="3583051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965770" y="2440051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620515" y="216305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93366" y="3994865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Maybe need to go to AC/AS to inquire PMKID info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166717" y="3605861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</a:t>
            </a:r>
            <a:r>
              <a:rPr lang="en-US" altLang="zh-CN" dirty="0" smtClean="0"/>
              <a:t>delivery</a:t>
            </a:r>
            <a:r>
              <a:rPr lang="en-GB" altLang="zh-CN" dirty="0" smtClean="0"/>
              <a:t> </a:t>
            </a:r>
            <a:r>
              <a:rPr lang="en-GB" altLang="zh-CN" dirty="0"/>
              <a:t>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start </a:t>
            </a:r>
            <a:r>
              <a:rPr lang="en-GB" altLang="zh-CN" b="1" u="sng" dirty="0">
                <a:solidFill>
                  <a:srgbClr val="00B0F0"/>
                </a:solidFill>
              </a:rPr>
              <a:t>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/>
              <a:t>sending the 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using </a:t>
            </a:r>
            <a:r>
              <a:rPr lang="en-GB" altLang="zh-CN" dirty="0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Sending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5931" y="1600200"/>
            <a:ext cx="8383587" cy="4724400"/>
          </a:xfrm>
        </p:spPr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US" altLang="zh-CN" dirty="0" smtClean="0"/>
              <a:t>Step 0. STA enters Power Save with the old AP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Step </a:t>
            </a:r>
            <a:r>
              <a:rPr lang="en-GB" altLang="zh-CN" dirty="0"/>
              <a:t>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</a:t>
            </a:r>
            <a:r>
              <a:rPr lang="en-GB" altLang="zh-CN" dirty="0" smtClean="0"/>
              <a:t>Request frame </a:t>
            </a:r>
            <a:r>
              <a:rPr lang="en-GB" altLang="zh-CN" dirty="0"/>
              <a:t>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 frame,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</a:t>
            </a:r>
            <a:r>
              <a:rPr lang="en-GB" altLang="zh-CN" dirty="0" smtClean="0"/>
              <a:t>frame to </a:t>
            </a:r>
            <a:r>
              <a:rPr lang="en-GB" altLang="zh-CN" dirty="0"/>
              <a:t>the new AP</a:t>
            </a:r>
          </a:p>
          <a:p>
            <a:pPr lvl="1"/>
            <a:r>
              <a:rPr lang="en-GB" altLang="zh-CN" dirty="0"/>
              <a:t>Step 4. In response, the new AP sends a Complete Association Response frame to the STA, and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</a:t>
            </a:r>
            <a:r>
              <a:rPr lang="en-GB" altLang="zh-CN" dirty="0"/>
              <a:t>primitive </a:t>
            </a:r>
            <a:r>
              <a:rPr lang="en-GB" altLang="zh-CN" dirty="0" smtClean="0"/>
              <a:t> to DS.  </a:t>
            </a:r>
            <a:endParaRPr lang="en-GB" altLang="zh-CN" dirty="0"/>
          </a:p>
          <a:p>
            <a:pPr lvl="2"/>
            <a:r>
              <a:rPr lang="en-GB" altLang="zh-CN" sz="1600" dirty="0" smtClean="0"/>
              <a:t>At </a:t>
            </a:r>
            <a:r>
              <a:rPr lang="en-GB" altLang="zh-CN" sz="1600" dirty="0"/>
              <a:t>this point, </a:t>
            </a:r>
            <a:r>
              <a:rPr lang="en-GB" altLang="zh-CN" sz="1600" dirty="0" smtClean="0"/>
              <a:t>the association </a:t>
            </a:r>
            <a:r>
              <a:rPr lang="en-GB" altLang="zh-CN" sz="1600" dirty="0"/>
              <a:t>is complete, and </a:t>
            </a:r>
            <a:r>
              <a:rPr lang="en-GB" altLang="zh-CN" sz="1600" dirty="0" smtClean="0"/>
              <a:t>the data delivery can </a:t>
            </a:r>
            <a:r>
              <a:rPr lang="en-GB" altLang="zh-CN" sz="1600" dirty="0"/>
              <a:t>go through the new AP.</a:t>
            </a:r>
          </a:p>
          <a:p>
            <a:pPr lvl="2"/>
            <a:r>
              <a:rPr lang="en-US" altLang="zh-CN" sz="1600" dirty="0" smtClean="0"/>
              <a:t>Note that before </a:t>
            </a:r>
            <a:r>
              <a:rPr lang="en-GB" altLang="zh-CN" sz="1600" dirty="0"/>
              <a:t>sending the 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DS, </a:t>
            </a:r>
            <a:r>
              <a:rPr lang="en-US" altLang="zh-CN" sz="1600" dirty="0" smtClean="0"/>
              <a:t> if the association with the new AP is failed, the STA can go back to the old AP 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12 due to low RSSI. Then non-AP MLD  will let STA 2 to do the multi-link tentative association with neighboring candidate 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7" y="2877290"/>
            <a:ext cx="3473455" cy="338758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 bwMode="auto">
          <a:xfrm>
            <a:off x="5181600" y="57150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084859" y="541301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129302</TotalTime>
  <Words>1917</Words>
  <Application>Microsoft Office PowerPoint</Application>
  <PresentationFormat>全屏显示(4:3)</PresentationFormat>
  <Paragraphs>215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2215</cp:revision>
  <cp:lastPrinted>2020-06-24T02:26:51Z</cp:lastPrinted>
  <dcterms:created xsi:type="dcterms:W3CDTF">2004-12-02T14:01:45Z</dcterms:created>
  <dcterms:modified xsi:type="dcterms:W3CDTF">2020-07-15T09:11:05Z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(3)jQNRb2yQRWfVHIRTahm5KBdYvYtQem8GyiMdegjypj221WofI9iwQA3m/3r/n3/uGNrb9VIf
1eXegOQ1AnI+D4mDxjAzbs5bc47Eq6dezx+d9fZeMq5EqXu2lQOiD1pUqIybN7hIiNAOKlFd
xBd7/MRGZJfoFiZa10fQox1rI90N9nuhu3iMmMxBbaBey2IqB8IrsuHvLQL9rEiUCN5R6r8T
UZ0rJOBHBAF1fkAOUO</vt:lpwstr>
  </property>
  <property fmtid="{D5CDD505-2E9C-101B-9397-08002B2CF9AE}" pid="4" name="_2015_ms_pID_7253431">
    <vt:lpwstr>hrs7zxQaBo9YY61EpxtX56at0dCobZ3YPfe2ZOafRcv1IVvk8Oiekj
8/GiKVObd1uOkDBgeYNe4oNuEs7Ad96BVrGfZGAVzVNEisxjR/s0mDxjvkyOfPEl9JaPkKYe
JQYS/sJJ/6ovORyyOMzDB2c1XLzTdcG+xqff3+PCLSexR4AN8sThn0+vbXKwMheGQqX5QY9g
d7tCGDPjEOF7MBJToeQHFBG3ygI/D8aBinJt</vt:lpwstr>
  </property>
  <property fmtid="{D5CDD505-2E9C-101B-9397-08002B2CF9AE}" pid="5" name="_2015_ms_pID_7253432">
    <vt:lpwstr>DTvAlqKgcDILmswFzt9qxtw=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1594692448</vt:lpwstr>
  </property>
</Properties>
</file>