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97" r:id="rId11"/>
    <p:sldId id="999" r:id="rId12"/>
    <p:sldId id="985" r:id="rId13"/>
    <p:sldId id="986" r:id="rId14"/>
    <p:sldId id="987" r:id="rId15"/>
    <p:sldId id="988" r:id="rId16"/>
    <p:sldId id="969" r:id="rId17"/>
    <p:sldId id="959" r:id="rId18"/>
    <p:sldId id="976" r:id="rId19"/>
    <p:sldId id="993" r:id="rId20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852271"/>
            <a:ext cx="4637087" cy="4340098"/>
          </a:xfrm>
        </p:spPr>
        <p:txBody>
          <a:bodyPr/>
          <a:lstStyle/>
          <a:p>
            <a:r>
              <a:rPr lang="en-US" altLang="zh-CN" dirty="0"/>
              <a:t>Phase </a:t>
            </a:r>
            <a:r>
              <a:rPr lang="en-US" altLang="zh-CN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</a:t>
            </a:r>
            <a:r>
              <a:rPr lang="en-US" altLang="zh-CN" sz="1600" dirty="0" smtClean="0"/>
              <a:t>GHz. In the Multi-link </a:t>
            </a:r>
            <a:r>
              <a:rPr lang="en-US" altLang="zh-CN" sz="1600" dirty="0" smtClean="0"/>
              <a:t>Re-association Request/Response frame, non-AP MLD will inform AP MLD 2 to disable link 22. </a:t>
            </a:r>
            <a:r>
              <a:rPr lang="en-US" altLang="zh-CN" sz="1600" dirty="0" smtClean="0"/>
              <a:t>The the </a:t>
            </a:r>
            <a:r>
              <a:rPr lang="en-US" altLang="zh-CN" sz="1600" dirty="0" smtClean="0"/>
              <a:t>following </a:t>
            </a:r>
            <a:r>
              <a:rPr lang="en-US" altLang="zh-CN" sz="1600" dirty="0" smtClean="0"/>
              <a:t>actions maybe included, </a:t>
            </a:r>
            <a:r>
              <a:rPr lang="en-US" altLang="zh-CN" sz="1600" dirty="0" smtClean="0"/>
              <a:t>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 smtClean="0"/>
              <a:t>BA Agreement negotiation</a:t>
            </a: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951" y="2054548"/>
            <a:ext cx="3669571" cy="343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829617"/>
            <a:ext cx="4572000" cy="4114800"/>
          </a:xfrm>
        </p:spPr>
        <p:txBody>
          <a:bodyPr/>
          <a:lstStyle/>
          <a:p>
            <a:r>
              <a:rPr lang="en-US" altLang="zh-CN" dirty="0" smtClean="0"/>
              <a:t>Phase 3. Post roaming</a:t>
            </a:r>
          </a:p>
          <a:p>
            <a:pPr lvl="1"/>
            <a:r>
              <a:rPr lang="en-US" altLang="zh-CN" sz="1600" dirty="0" smtClean="0"/>
              <a:t>Step 1. Non-AP MLD sends a new frame to trigger AP MLD 2 to send the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DS. 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</a:t>
            </a:r>
            <a:r>
              <a:rPr lang="en-GB" altLang="zh-CN" sz="1600" dirty="0" smtClean="0"/>
              <a:t>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/>
            <a:r>
              <a:rPr lang="en-US" altLang="zh-CN" sz="1600" dirty="0" smtClean="0"/>
              <a:t>Step 3. When entering the coverage of AP 21 affiliated with AP MLD 2, non-AP MLD can inform AP MLD 2 to enable link 21</a:t>
            </a:r>
            <a:endParaRPr lang="en-GB" altLang="zh-CN" sz="16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86000"/>
            <a:ext cx="3815784" cy="3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rate of roaming considering the roaming may be rejected by candidate AP MLD for some reason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rate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via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</a:t>
            </a:r>
            <a:r>
              <a:rPr lang="en-US" altLang="zh-CN" sz="1600" dirty="0"/>
              <a:t>(Prefer) </a:t>
            </a:r>
            <a:r>
              <a:rPr lang="en-US" altLang="zh-CN" sz="1600" dirty="0" smtClean="0"/>
              <a:t>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standardize tentative (re)association scheme 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i="1" dirty="0"/>
              <a:t>IEEE 802.16 Spec.-2016. A single IEEE 802.1X Port maps to one association, and each association maps to an IEEE 802.1X Port. Each association between a pair of STAs creates a unique pair of IEEE 802.1X Ports, and authentication takes place relative to those ports alone</a:t>
            </a:r>
            <a:r>
              <a:rPr lang="en-US" altLang="zh-CN" sz="2000" b="0" i="1" dirty="0" smtClean="0"/>
              <a:t>.</a:t>
            </a:r>
          </a:p>
          <a:p>
            <a:r>
              <a:rPr lang="en-US" altLang="zh-CN" sz="2000" b="0" i="1" dirty="0"/>
              <a:t>An IEEE 802.1X Port consists of </a:t>
            </a:r>
            <a:r>
              <a:rPr lang="en-US" altLang="zh-CN" sz="2000" b="0" i="1" dirty="0" smtClean="0"/>
              <a:t>an IEEE </a:t>
            </a:r>
            <a:r>
              <a:rPr lang="en-US" altLang="zh-CN" sz="2000" b="0" i="1" dirty="0"/>
              <a:t>802.1X Controlled Port and an IEEE 802.1X Uncontrolled Port</a:t>
            </a:r>
            <a:r>
              <a:rPr lang="en-US" altLang="zh-CN" sz="2000" b="0" i="1" dirty="0" smtClean="0"/>
              <a:t>.</a:t>
            </a:r>
          </a:p>
          <a:p>
            <a:pPr lvl="1"/>
            <a:r>
              <a:rPr lang="en-US" altLang="zh-CN" sz="1600" i="1" dirty="0"/>
              <a:t>The IEEE 802.1X Controlled Port </a:t>
            </a:r>
            <a:r>
              <a:rPr lang="en-US" altLang="zh-CN" sz="1600" i="1" dirty="0" smtClean="0"/>
              <a:t>is blocked </a:t>
            </a:r>
            <a:r>
              <a:rPr lang="en-US" altLang="zh-CN" sz="1600" i="1" dirty="0"/>
              <a:t>from passing general data traffic between two STAs until an IEEE 802.1X authentication </a:t>
            </a:r>
            <a:r>
              <a:rPr lang="en-US" altLang="zh-CN" sz="1600" i="1" dirty="0" smtClean="0"/>
              <a:t>procedure completes </a:t>
            </a:r>
            <a:r>
              <a:rPr lang="en-US" altLang="zh-CN" sz="1600" i="1" dirty="0"/>
              <a:t>successfully over the IEEE 802.1X Uncontrolled Port</a:t>
            </a:r>
            <a:r>
              <a:rPr lang="en-US" altLang="zh-CN" sz="1600" i="1" dirty="0" smtClean="0"/>
              <a:t>.</a:t>
            </a:r>
            <a:endParaRPr lang="en-US" altLang="zh-CN" sz="1600" b="0" i="1" dirty="0" smtClean="0"/>
          </a:p>
          <a:p>
            <a:r>
              <a:rPr lang="en-US" altLang="zh-CN" sz="2000" b="0" i="1" dirty="0"/>
              <a:t>Within IEEE </a:t>
            </a:r>
            <a:r>
              <a:rPr lang="en-US" altLang="zh-CN" sz="2000" b="0" i="1" dirty="0" err="1"/>
              <a:t>Std</a:t>
            </a:r>
            <a:r>
              <a:rPr lang="en-US" altLang="zh-CN" sz="2000" b="0" i="1" dirty="0"/>
              <a:t> 802.11, EAPOL PDUs are carried as MSDUs within one or more </a:t>
            </a:r>
            <a:r>
              <a:rPr lang="en-US" altLang="zh-CN" sz="2000" b="0" i="1" u="sng" dirty="0"/>
              <a:t>Data frames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802.1X Authentication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58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pPr lvl="1"/>
            <a:r>
              <a:rPr lang="en-US" altLang="zh-CN" sz="1800" dirty="0" smtClean="0"/>
              <a:t>Considering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1800" dirty="0" smtClean="0"/>
              <a:t>and</a:t>
            </a:r>
            <a:r>
              <a:rPr lang="en-US" altLang="zh-CN" sz="1800" dirty="0" smtClean="0">
                <a:solidFill>
                  <a:srgbClr val="00B0F0"/>
                </a:solidFill>
              </a:rPr>
              <a:t>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18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i="1" dirty="0" smtClean="0"/>
              <a:t>802.11 open system authentication</a:t>
            </a:r>
          </a:p>
          <a:p>
            <a:pPr lvl="1"/>
            <a:r>
              <a:rPr lang="en-US" altLang="zh-CN" sz="1600" i="1" dirty="0" smtClean="0"/>
              <a:t>Exchange Association Request/Response frames</a:t>
            </a:r>
          </a:p>
          <a:p>
            <a:pPr lvl="1"/>
            <a:r>
              <a:rPr lang="en-US" altLang="zh-CN" sz="1600" i="1" dirty="0" smtClean="0"/>
              <a:t>802.1X authentication if needed</a:t>
            </a:r>
          </a:p>
          <a:p>
            <a:pPr lvl="2"/>
            <a:r>
              <a:rPr lang="en-US" altLang="zh-CN" sz="1400" i="1" dirty="0" smtClean="0"/>
              <a:t>Derived PMK</a:t>
            </a:r>
          </a:p>
          <a:p>
            <a:pPr lvl="1"/>
            <a:r>
              <a:rPr lang="en-US" altLang="zh-CN" sz="1600" i="1" dirty="0" smtClean="0"/>
              <a:t>4-way handshake </a:t>
            </a:r>
            <a:r>
              <a:rPr lang="en-US" altLang="zh-CN" sz="1400" i="1" dirty="0"/>
              <a:t>if </a:t>
            </a:r>
            <a:r>
              <a:rPr lang="en-US" altLang="zh-CN" sz="1400" i="1" dirty="0" smtClean="0"/>
              <a:t>needed</a:t>
            </a:r>
          </a:p>
          <a:p>
            <a:pPr lvl="2"/>
            <a:r>
              <a:rPr lang="en-US" altLang="zh-CN" sz="1200" i="1" dirty="0" smtClean="0"/>
              <a:t>Derived PTK and GTK</a:t>
            </a:r>
            <a:endParaRPr lang="en-US" altLang="zh-CN" sz="1200" i="1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specifically 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Maybe need to go to AC/AS to inquire PMKID info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connectivity 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the new AP </a:t>
            </a:r>
            <a:r>
              <a:rPr lang="en-GB" altLang="zh-CN" b="1" u="sng" dirty="0">
                <a:solidFill>
                  <a:srgbClr val="00B0F0"/>
                </a:solidFill>
              </a:rPr>
              <a:t>start 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 smtClean="0"/>
              <a:t>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</a:t>
            </a:r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 by using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GB" altLang="zh-CN" dirty="0"/>
              <a:t>Step 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Request 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to the new AP</a:t>
            </a:r>
          </a:p>
          <a:p>
            <a:pPr lvl="1"/>
            <a:r>
              <a:rPr lang="en-GB" altLang="zh-CN" dirty="0"/>
              <a:t>Step 4. In response, the new AP sends a Complete Association Response</a:t>
            </a:r>
            <a:r>
              <a:rPr lang="en-GB" altLang="zh-CN" dirty="0">
                <a:solidFill>
                  <a:srgbClr val="7030A0"/>
                </a:solidFill>
              </a:rPr>
              <a:t> </a:t>
            </a:r>
            <a:r>
              <a:rPr lang="en-GB" altLang="zh-CN" dirty="0"/>
              <a:t>to the STA, and </a:t>
            </a:r>
            <a:r>
              <a:rPr lang="en-GB" altLang="zh-CN" dirty="0" smtClean="0"/>
              <a:t>the </a:t>
            </a:r>
            <a:r>
              <a:rPr lang="en-GB" altLang="zh-CN" dirty="0"/>
              <a:t>STA-AP Mapping Notification to the DS.  </a:t>
            </a:r>
          </a:p>
          <a:p>
            <a:pPr lvl="2"/>
            <a:r>
              <a:rPr lang="en-GB" altLang="zh-CN" dirty="0" smtClean="0"/>
              <a:t>At </a:t>
            </a:r>
            <a:r>
              <a:rPr lang="en-GB" altLang="zh-CN" dirty="0"/>
              <a:t>this point, </a:t>
            </a:r>
            <a:r>
              <a:rPr lang="en-GB" altLang="zh-CN" dirty="0" smtClean="0"/>
              <a:t>the association </a:t>
            </a:r>
            <a:r>
              <a:rPr lang="en-GB" altLang="zh-CN" dirty="0"/>
              <a:t>is complete, and </a:t>
            </a:r>
            <a:r>
              <a:rPr lang="en-GB" altLang="zh-CN" dirty="0" smtClean="0"/>
              <a:t>the data delivery can </a:t>
            </a:r>
            <a:r>
              <a:rPr lang="en-GB" altLang="zh-CN" dirty="0"/>
              <a:t>go through the new AP.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12. Then non-AP MLD  will let STA 2 to do the multi-link tentative association with neighboring candidate </a:t>
            </a:r>
            <a:r>
              <a:rPr lang="en-US" altLang="zh-CN" sz="1600" smtClean="0"/>
              <a:t>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841611"/>
            <a:ext cx="3920329" cy="352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124510</TotalTime>
  <Words>1790</Words>
  <Application>Microsoft Office PowerPoint</Application>
  <PresentationFormat>全屏显示(4:3)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2177</cp:revision>
  <cp:lastPrinted>2020-06-24T02:26:51Z</cp:lastPrinted>
  <dcterms:created xsi:type="dcterms:W3CDTF">2004-12-02T14:01:45Z</dcterms:created>
  <dcterms:modified xsi:type="dcterms:W3CDTF">2020-07-02T03:05:46Z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(3)E8Sxa3Ir2IIrW3P1MoRryObEuEFyiFSbzIeoxmUWnWofny45Xw2Qou1/5xH8lbAJEaMxxmx7
DGqQFtNDhatALL2ukQvjauQ9HkME+ag/Z+zHy8fV4i+h0yP3Zn05xSrMDGycnxpFYTOwiXaG
KiHvU7rjBKzForZIFri0iBJdIF2XcgKaWvEG9wLvHkgyztN2F8PgCnCJ5RLz4CIJo15/d2VQ
JAOVdlZ/df7aTZVE3f</vt:lpwstr>
  </property>
  <property fmtid="{D5CDD505-2E9C-101B-9397-08002B2CF9AE}" pid="4" name="_2015_ms_pID_7253431">
    <vt:lpwstr>q34PVf0WcBRO2iwWGxLcl6gfgpEZVzvgqlwKQOrFci27UfCbM8utVK
6tSxGj9FvDc3t+rpmV9ALjTKxOKfvb4nP03ISS4h9zfjvshn4eU7+Kls7fwhM3rdoAyLJVz1
bmUdCtfL82WIq9B5M4T4yP4/AJMqJAlShHpOtgbgdRfjranzN2bDtmGwv3ozPatffHWlz8vI
LzSJ98Q9Y+ILWVNPfF3HaggKbT9ZT3Z9YD/L</vt:lpwstr>
  </property>
  <property fmtid="{D5CDD505-2E9C-101B-9397-08002B2CF9AE}" pid="5" name="_2015_ms_pID_7253432">
    <vt:lpwstr>v72O1ZLikZyK1TjpGoFYCz0=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1593409631</vt:lpwstr>
  </property>
</Properties>
</file>