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3"/>
  </p:notesMasterIdLst>
  <p:handoutMasterIdLst>
    <p:handoutMasterId r:id="rId25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4" r:id="rId248"/>
    <p:sldId id="2532" r:id="rId249"/>
    <p:sldId id="2535" r:id="rId250"/>
    <p:sldId id="2536" r:id="rId251"/>
    <p:sldId id="2537" r:id="rId2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4"/>
            <p14:sldId id="2532"/>
          </p14:sldIdLst>
        </p14:section>
        <p14:section name="Oct. 3rd TGaz Telecon" id="{79E0B4DA-7FEF-42D2-8B75-F97E019C213A}">
          <p14:sldIdLst>
            <p14:sldId id="2535"/>
          </p14:sldIdLst>
        </p14:section>
        <p14:section name="Nov. 12th IEEE week" id="{3AFDFA03-76B8-4762-B85B-8E2483BAC529}">
          <p14:sldIdLst>
            <p14:sldId id="2536"/>
            <p14:sldId id="253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F2A1C5-2848-4D51-BAD6-D4782954987C}" v="1" dt="2022-11-15T06:45:05.70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5" autoAdjust="0"/>
    <p:restoredTop sz="94660"/>
  </p:normalViewPr>
  <p:slideViewPr>
    <p:cSldViewPr>
      <p:cViewPr varScale="1">
        <p:scale>
          <a:sx n="86" d="100"/>
          <a:sy n="86" d="100"/>
        </p:scale>
        <p:origin x="30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microsoft.com/office/2016/11/relationships/changesInfo" Target="changesInfos/changesInfo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microsoft.com/office/2015/10/relationships/revisionInfo" Target="revisionInfo.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handoutMaster" Target="handoutMasters/handout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presProps" Target="presProp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6F2A1C5-2848-4D51-BAD6-D4782954987C}"/>
    <pc:docChg chg="modSld modMainMaster">
      <pc:chgData name="Segev, Jonathan" userId="7c67a1b0-8725-4553-8055-0888dbcaef94" providerId="ADAL" clId="{86F2A1C5-2848-4D51-BAD6-D4782954987C}" dt="2022-11-15T06:44:51.164" v="75" actId="6549"/>
      <pc:docMkLst>
        <pc:docMk/>
      </pc:docMkLst>
      <pc:sldChg chg="modSp mod">
        <pc:chgData name="Segev, Jonathan" userId="7c67a1b0-8725-4553-8055-0888dbcaef94" providerId="ADAL" clId="{86F2A1C5-2848-4D51-BAD6-D4782954987C}" dt="2022-11-15T03:56:24.107" v="35" actId="20577"/>
        <pc:sldMkLst>
          <pc:docMk/>
          <pc:sldMk cId="3000858872" sldId="2536"/>
        </pc:sldMkLst>
        <pc:spChg chg="mod">
          <ac:chgData name="Segev, Jonathan" userId="7c67a1b0-8725-4553-8055-0888dbcaef94" providerId="ADAL" clId="{86F2A1C5-2848-4D51-BAD6-D4782954987C}" dt="2022-11-15T03:56:24.107" v="35" actId="20577"/>
          <ac:spMkLst>
            <pc:docMk/>
            <pc:sldMk cId="3000858872" sldId="2536"/>
            <ac:spMk id="3" creationId="{30E537D2-092F-4837-8F4A-335EEC3ECD10}"/>
          </ac:spMkLst>
        </pc:spChg>
      </pc:sldChg>
      <pc:sldChg chg="modSp mod">
        <pc:chgData name="Segev, Jonathan" userId="7c67a1b0-8725-4553-8055-0888dbcaef94" providerId="ADAL" clId="{86F2A1C5-2848-4D51-BAD6-D4782954987C}" dt="2022-11-15T03:58:29.270" v="71" actId="20577"/>
        <pc:sldMkLst>
          <pc:docMk/>
          <pc:sldMk cId="2652069583" sldId="2537"/>
        </pc:sldMkLst>
        <pc:spChg chg="mod">
          <ac:chgData name="Segev, Jonathan" userId="7c67a1b0-8725-4553-8055-0888dbcaef94" providerId="ADAL" clId="{86F2A1C5-2848-4D51-BAD6-D4782954987C}" dt="2022-11-15T03:58:29.270" v="71" actId="20577"/>
          <ac:spMkLst>
            <pc:docMk/>
            <pc:sldMk cId="2652069583" sldId="2537"/>
            <ac:spMk id="3" creationId="{30E537D2-092F-4837-8F4A-335EEC3ECD10}"/>
          </ac:spMkLst>
        </pc:spChg>
      </pc:sldChg>
      <pc:sldMasterChg chg="modSp mod">
        <pc:chgData name="Segev, Jonathan" userId="7c67a1b0-8725-4553-8055-0888dbcaef94" providerId="ADAL" clId="{86F2A1C5-2848-4D51-BAD6-D4782954987C}" dt="2022-11-15T06:44:51.164" v="75" actId="6549"/>
        <pc:sldMasterMkLst>
          <pc:docMk/>
          <pc:sldMasterMk cId="0" sldId="2147483648"/>
        </pc:sldMasterMkLst>
        <pc:spChg chg="mod">
          <ac:chgData name="Segev, Jonathan" userId="7c67a1b0-8725-4553-8055-0888dbcaef94" providerId="ADAL" clId="{86F2A1C5-2848-4D51-BAD6-D4782954987C}" dt="2022-11-15T06:44:51.164" v="7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70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cn/22/11-22-1592-01-00az-comment-resolution-sa2.docx" TargetMode="External"/><Relationship Id="rId2" Type="http://schemas.openxmlformats.org/officeDocument/2006/relationships/hyperlink" Target="https://mentor.ieee.org/802.11/dcn/22/11-22-1581-02-00az-sa2-comment-database-9000.xlsx"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2022-10-03</a:t>
            </a:r>
            <a:endParaRPr lang="en-GB" sz="2000" b="0" dirty="0"/>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(202209-07</a:t>
            </a:r>
            <a:r>
              <a:rPr lang="en-US" sz="2000" b="0" dirty="0"/>
              <a:t>):</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ballot on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D6.0 as contained in documents:</a:t>
            </a: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2"/>
              </a:rPr>
              <a:t>https://mentor.ieee.org/802.11/dcn/22/11-22-1581-02-00az-sa2-comment-database-9000.xlsx</a:t>
            </a:r>
            <a:endParaRPr lang="en-US" dirty="0">
              <a:latin typeface="Times New Roman" panose="02020603050405020304" pitchFamily="18" charset="0"/>
              <a:ea typeface="Times New Roman" panose="02020603050405020304" pitchFamily="18" charset="0"/>
            </a:endParaRP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3"/>
              </a:rPr>
              <a:t>https://mentor.ieee.org/802.11/dcn/22/11-22-1592-01-00az-comment-resolution-sa2.docx</a:t>
            </a:r>
            <a:endParaRPr lang="en-US"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P802.11az D7.0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10 day SA Recirculation Ballot asking the question “Should P802.11az D7.0 be forwarded to </a:t>
            </a:r>
            <a:r>
              <a:rPr lang="en-US" sz="2000" b="0" dirty="0" err="1">
                <a:effectLst/>
                <a:latin typeface="Times New Roman" panose="02020603050405020304" pitchFamily="18" charset="0"/>
                <a:ea typeface="Times New Roman" panose="02020603050405020304" pitchFamily="18" charset="0"/>
              </a:rPr>
              <a:t>RevCom</a:t>
            </a:r>
            <a:r>
              <a:rPr lang="en-US" sz="2000" b="0" dirty="0">
                <a:effectLst/>
                <a:latin typeface="Times New Roman" panose="02020603050405020304" pitchFamily="18" charset="0"/>
                <a:ea typeface="Times New Roman" panose="02020603050405020304" pitchFamily="18" charset="0"/>
              </a:rPr>
              <a:t>?”</a:t>
            </a:r>
          </a:p>
          <a:p>
            <a:r>
              <a:rPr lang="en-US" sz="2000" dirty="0"/>
              <a:t>Moved: </a:t>
            </a:r>
            <a:r>
              <a:rPr lang="en-US" sz="2000" b="0" dirty="0"/>
              <a:t>Roy Want</a:t>
            </a:r>
          </a:p>
          <a:p>
            <a:r>
              <a:rPr lang="en-US" sz="2000" dirty="0"/>
              <a:t>Second: </a:t>
            </a:r>
            <a:r>
              <a:rPr lang="en-US" sz="2000" b="0" dirty="0"/>
              <a:t>Ali Raissinia </a:t>
            </a:r>
          </a:p>
          <a:p>
            <a:r>
              <a:rPr lang="en-US" sz="2000" dirty="0"/>
              <a:t>Results (Y/N/A): 8/0/0 motion passes.</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5459249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a:xfrm>
            <a:off x="407368" y="1981201"/>
            <a:ext cx="11449272" cy="4113213"/>
          </a:xfrm>
        </p:spPr>
        <p:txBody>
          <a:bodyPr/>
          <a:lstStyle/>
          <a:p>
            <a:r>
              <a:rPr lang="en-US" dirty="0"/>
              <a:t>Motion</a:t>
            </a:r>
            <a:r>
              <a:rPr lang="en-US" b="0" dirty="0"/>
              <a:t> 202209-08</a:t>
            </a:r>
          </a:p>
          <a:p>
            <a:r>
              <a:rPr lang="en-US" b="0" dirty="0"/>
              <a:t>•	Approve document 11-22-1511r2 as the report to the IEEE 802 Executive Committee on the requirements for conditional approval to forward P802.11az D7.0 to </a:t>
            </a:r>
            <a:r>
              <a:rPr lang="en-US" b="0" dirty="0" err="1"/>
              <a:t>RevCom</a:t>
            </a:r>
            <a:r>
              <a:rPr lang="en-US" b="0" dirty="0"/>
              <a:t>,</a:t>
            </a:r>
          </a:p>
          <a:p>
            <a:r>
              <a:rPr lang="en-US" b="0" dirty="0"/>
              <a:t>•	Re-affirm the CSD in EC 11-19-64r0 , and</a:t>
            </a:r>
          </a:p>
          <a:p>
            <a:r>
              <a:rPr lang="en-US" b="0" dirty="0"/>
              <a:t>•	Request the IEEE 802 Executive Committee to conditionally approve forwarding P802.11az D7.0 to </a:t>
            </a:r>
            <a:r>
              <a:rPr lang="en-US" b="0" dirty="0" err="1"/>
              <a:t>RevCom</a:t>
            </a:r>
            <a:r>
              <a:rPr lang="en-US" b="0" dirty="0"/>
              <a:t>.</a:t>
            </a:r>
          </a:p>
          <a:p>
            <a:endParaRPr lang="en-US" b="0" dirty="0"/>
          </a:p>
          <a:p>
            <a:r>
              <a:rPr lang="en-US" dirty="0"/>
              <a:t>Move: </a:t>
            </a:r>
            <a:r>
              <a:rPr lang="en-US" b="0" dirty="0"/>
              <a:t>Assaf Kasher</a:t>
            </a:r>
          </a:p>
          <a:p>
            <a:pPr marL="0" indent="0"/>
            <a:r>
              <a:rPr lang="en-US" dirty="0"/>
              <a:t>Second: </a:t>
            </a:r>
            <a:r>
              <a:rPr lang="en-US" b="0" dirty="0"/>
              <a:t>Roy Want</a:t>
            </a:r>
          </a:p>
          <a:p>
            <a:pPr marL="0" indent="0"/>
            <a:r>
              <a:rPr lang="en-US" dirty="0"/>
              <a:t>Results: 7/0/0</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11-22-1682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202210-01):</a:t>
            </a:r>
            <a:endParaRPr lang="en-US" dirty="0"/>
          </a:p>
          <a:p>
            <a:pPr marL="0" indent="0"/>
            <a:r>
              <a:rPr lang="en-US" sz="2000" b="0" dirty="0"/>
              <a:t>Move to adopt the resolutions depicted by document 11-22-1682r1 for CIDs 10000 and 10001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Stephan Sand </a:t>
            </a:r>
          </a:p>
          <a:p>
            <a:pPr marL="0" indent="0"/>
            <a:r>
              <a:rPr lang="en-US" sz="2000" b="0" dirty="0"/>
              <a:t>Results (Y/N/A): 9/0/0</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29734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11-22/1603 “September-2022-Interim-Meeting-minutes” R0 posted to Mentor Sep. 16</a:t>
            </a:r>
            <a:r>
              <a:rPr lang="en-US" b="0" baseline="30000" dirty="0"/>
              <a:t>th</a:t>
            </a:r>
            <a:r>
              <a:rPr lang="en-US" b="0" dirty="0"/>
              <a:t>.  </a:t>
            </a:r>
          </a:p>
          <a:p>
            <a:endParaRPr lang="en-US" dirty="0"/>
          </a:p>
          <a:p>
            <a:r>
              <a:rPr lang="en-US" dirty="0"/>
              <a:t>Motion </a:t>
            </a:r>
            <a:r>
              <a:rPr lang="en-US" b="0" dirty="0"/>
              <a:t>(202211-01):</a:t>
            </a:r>
          </a:p>
          <a:p>
            <a:pPr marL="0" indent="0"/>
            <a:r>
              <a:rPr lang="en-US" b="0" dirty="0"/>
              <a:t>Move to approve document 11-22/1603r0 as TGaz meeting minutes for the September IEEE meeting.</a:t>
            </a:r>
          </a:p>
          <a:p>
            <a:pPr marL="0" indent="0"/>
            <a:endParaRPr lang="en-US" b="0" dirty="0"/>
          </a:p>
          <a:p>
            <a:r>
              <a:rPr lang="en-US" b="0" dirty="0"/>
              <a:t>Moved by: Assaf Kasher</a:t>
            </a:r>
          </a:p>
          <a:p>
            <a:r>
              <a:rPr lang="en-US" b="0" dirty="0"/>
              <a:t>Seconded by: Peter Yee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00858872"/>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11-22/1760 “October-2022-telecon-minutes” R0 posted to Mentor October 12</a:t>
            </a:r>
            <a:r>
              <a:rPr lang="en-US" b="0" baseline="30000" dirty="0"/>
              <a:t>th</a:t>
            </a:r>
            <a:r>
              <a:rPr lang="en-US" b="0" dirty="0"/>
              <a:t>.</a:t>
            </a:r>
          </a:p>
          <a:p>
            <a:endParaRPr lang="en-US" dirty="0"/>
          </a:p>
          <a:p>
            <a:r>
              <a:rPr lang="en-US" dirty="0"/>
              <a:t>Motion </a:t>
            </a:r>
            <a:r>
              <a:rPr lang="en-US" b="0" dirty="0"/>
              <a:t>(202211-02):</a:t>
            </a:r>
          </a:p>
          <a:p>
            <a:pPr marL="0" indent="0"/>
            <a:r>
              <a:rPr lang="en-US" b="0" dirty="0"/>
              <a:t>Move to approve document 11-22/1760r0 as TGaz meeting minutes for the October 3</a:t>
            </a:r>
            <a:r>
              <a:rPr lang="en-US" b="0" baseline="30000" dirty="0"/>
              <a:t>rd</a:t>
            </a:r>
            <a:r>
              <a:rPr lang="en-US" b="0" dirty="0"/>
              <a:t> telecon.</a:t>
            </a:r>
          </a:p>
          <a:p>
            <a:pPr marL="0" indent="0"/>
            <a:endParaRPr lang="en-US" b="0" dirty="0"/>
          </a:p>
          <a:p>
            <a:r>
              <a:rPr lang="en-US" b="0" dirty="0"/>
              <a:t>Moved by: Peter Yee </a:t>
            </a:r>
          </a:p>
          <a:p>
            <a:r>
              <a:rPr lang="en-US" b="0" dirty="0"/>
              <a:t>Seconded by: Assaf Kasher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52069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164918</TotalTime>
  <Words>21218</Words>
  <Application>Microsoft Office PowerPoint</Application>
  <PresentationFormat>Widescreen</PresentationFormat>
  <Paragraphs>2942</Paragraphs>
  <Slides>251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251</vt:i4>
      </vt:variant>
    </vt:vector>
  </HeadingPairs>
  <TitlesOfParts>
    <vt:vector size="258"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SA Recirculation Ballot</vt:lpstr>
      <vt:lpstr>Forward Draft to RevCom using conditional approval</vt:lpstr>
      <vt:lpstr>11-22-1682</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473</cp:revision>
  <cp:lastPrinted>1601-01-01T00:00:00Z</cp:lastPrinted>
  <dcterms:created xsi:type="dcterms:W3CDTF">2018-08-06T10:28:59Z</dcterms:created>
  <dcterms:modified xsi:type="dcterms:W3CDTF">2022-11-15T06:45:08Z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