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4"/>
  </p:notesMasterIdLst>
  <p:handoutMasterIdLst>
    <p:handoutMasterId r:id="rId245"/>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5" r:id="rId242"/>
    <p:sldId id="2526" r:id="rId2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5"/>
            <p14:sldId id="252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0" d="100"/>
          <a:sy n="110" d="100"/>
        </p:scale>
        <p:origin x="69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microsoft.com/office/2016/11/relationships/changesInfo" Target="changesInfos/changesInfo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handoutMaster" Target="handoutMasters/handout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presProps" Target="presProp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13A2D88-2014-456C-ABF4-519C148EA634}"/>
    <pc:docChg chg="undo custSel addSld delSld modSld sldOrd addSection modSection">
      <pc:chgData name="Segev, Jonathan" userId="7c67a1b0-8725-4553-8055-0888dbcaef94" providerId="ADAL" clId="{013A2D88-2014-456C-ABF4-519C148EA634}" dt="2022-08-29T22:37:47.552" v="274" actId="20577"/>
      <pc:docMkLst>
        <pc:docMk/>
      </pc:docMkLst>
      <pc:sldChg chg="modSp new mod">
        <pc:chgData name="Segev, Jonathan" userId="7c67a1b0-8725-4553-8055-0888dbcaef94" providerId="ADAL" clId="{013A2D88-2014-456C-ABF4-519C148EA634}" dt="2022-08-29T22:37:17.530" v="269" actId="20577"/>
        <pc:sldMkLst>
          <pc:docMk/>
          <pc:sldMk cId="387500671" sldId="2525"/>
        </pc:sldMkLst>
        <pc:spChg chg="mod">
          <ac:chgData name="Segev, Jonathan" userId="7c67a1b0-8725-4553-8055-0888dbcaef94" providerId="ADAL" clId="{013A2D88-2014-456C-ABF4-519C148EA634}" dt="2022-08-29T22:16:29.521" v="15" actId="20577"/>
          <ac:spMkLst>
            <pc:docMk/>
            <pc:sldMk cId="387500671" sldId="2525"/>
            <ac:spMk id="2" creationId="{E75702FC-1A4F-45CA-98C9-10C8A1EB25FC}"/>
          </ac:spMkLst>
        </pc:spChg>
        <pc:spChg chg="mod">
          <ac:chgData name="Segev, Jonathan" userId="7c67a1b0-8725-4553-8055-0888dbcaef94" providerId="ADAL" clId="{013A2D88-2014-456C-ABF4-519C148EA634}" dt="2022-08-29T22:37:17.530" v="269" actId="20577"/>
          <ac:spMkLst>
            <pc:docMk/>
            <pc:sldMk cId="387500671" sldId="2525"/>
            <ac:spMk id="3" creationId="{D4682C77-FA92-4665-A789-630A5967792D}"/>
          </ac:spMkLst>
        </pc:spChg>
      </pc:sldChg>
      <pc:sldChg chg="modSp new mod">
        <pc:chgData name="Segev, Jonathan" userId="7c67a1b0-8725-4553-8055-0888dbcaef94" providerId="ADAL" clId="{013A2D88-2014-456C-ABF4-519C148EA634}" dt="2022-08-29T22:37:47.552" v="274" actId="20577"/>
        <pc:sldMkLst>
          <pc:docMk/>
          <pc:sldMk cId="2820274324" sldId="2526"/>
        </pc:sldMkLst>
        <pc:spChg chg="mod">
          <ac:chgData name="Segev, Jonathan" userId="7c67a1b0-8725-4553-8055-0888dbcaef94" providerId="ADAL" clId="{013A2D88-2014-456C-ABF4-519C148EA634}" dt="2022-08-29T22:17:57.370" v="78" actId="20577"/>
          <ac:spMkLst>
            <pc:docMk/>
            <pc:sldMk cId="2820274324" sldId="2526"/>
            <ac:spMk id="2" creationId="{80E309A9-C12A-467E-A04B-159A42694E2E}"/>
          </ac:spMkLst>
        </pc:spChg>
        <pc:spChg chg="mod">
          <ac:chgData name="Segev, Jonathan" userId="7c67a1b0-8725-4553-8055-0888dbcaef94" providerId="ADAL" clId="{013A2D88-2014-456C-ABF4-519C148EA634}" dt="2022-08-29T22:37:47.552" v="274" actId="20577"/>
          <ac:spMkLst>
            <pc:docMk/>
            <pc:sldMk cId="2820274324" sldId="2526"/>
            <ac:spMk id="3" creationId="{DFDF5638-664C-40E5-9146-52EEAD2764CD}"/>
          </ac:spMkLst>
        </pc:spChg>
      </pc:sldChg>
      <pc:sldChg chg="new add del">
        <pc:chgData name="Segev, Jonathan" userId="7c67a1b0-8725-4553-8055-0888dbcaef94" providerId="ADAL" clId="{013A2D88-2014-456C-ABF4-519C148EA634}" dt="2022-08-29T22:21:41.346" v="156" actId="47"/>
        <pc:sldMkLst>
          <pc:docMk/>
          <pc:sldMk cId="2627867189" sldId="2527"/>
        </pc:sldMkLst>
      </pc:sldChg>
      <pc:sldChg chg="modSp add mod ord">
        <pc:chgData name="Segev, Jonathan" userId="7c67a1b0-8725-4553-8055-0888dbcaef94" providerId="ADAL" clId="{013A2D88-2014-456C-ABF4-519C148EA634}" dt="2022-08-29T22:37:09.670" v="265" actId="113"/>
        <pc:sldMkLst>
          <pc:docMk/>
          <pc:sldMk cId="1479469637" sldId="2528"/>
        </pc:sldMkLst>
        <pc:spChg chg="mod">
          <ac:chgData name="Segev, Jonathan" userId="7c67a1b0-8725-4553-8055-0888dbcaef94" providerId="ADAL" clId="{013A2D88-2014-456C-ABF4-519C148EA634}" dt="2022-08-29T22:37:04.244" v="264" actId="113"/>
          <ac:spMkLst>
            <pc:docMk/>
            <pc:sldMk cId="1479469637" sldId="2528"/>
            <ac:spMk id="2" creationId="{EAF3419D-CB28-43D9-A3D8-569A2F648740}"/>
          </ac:spMkLst>
        </pc:spChg>
        <pc:spChg chg="mod">
          <ac:chgData name="Segev, Jonathan" userId="7c67a1b0-8725-4553-8055-0888dbcaef94" providerId="ADAL" clId="{013A2D88-2014-456C-ABF4-519C148EA634}" dt="2022-08-29T22:37:09.670" v="265" actId="113"/>
          <ac:spMkLst>
            <pc:docMk/>
            <pc:sldMk cId="1479469637" sldId="2528"/>
            <ac:spMk id="3" creationId="{30E537D2-092F-4837-8F4A-335EEC3ECD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2022-08-10</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  be posted to the IEEE 802 Executive Committee (EC) agenda for WG 802 preview and EC approval to submit to </a:t>
            </a:r>
            <a:r>
              <a:rPr lang="en-US" b="0" dirty="0" err="1"/>
              <a:t>NesCom</a:t>
            </a:r>
            <a:r>
              <a:rPr lang="en-US" b="0" dirty="0"/>
              <a:t>.</a:t>
            </a:r>
          </a:p>
          <a:p>
            <a:endParaRPr lang="en-US" b="0" dirty="0"/>
          </a:p>
          <a:p>
            <a:r>
              <a:rPr lang="en-US" b="0" dirty="0"/>
              <a:t>Moved:</a:t>
            </a:r>
          </a:p>
          <a:p>
            <a:r>
              <a:rPr lang="en-US" b="0" dirty="0"/>
              <a:t>Second:</a:t>
            </a:r>
          </a:p>
          <a:p>
            <a:r>
              <a:rPr lang="en-US" b="0" dirty="0"/>
              <a:t>Results (Y/N/A):</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p:txBody>
          <a:bodyPr/>
          <a:lstStyle/>
          <a:p>
            <a:r>
              <a:rPr lang="en-US" dirty="0"/>
              <a:t>Motion </a:t>
            </a:r>
            <a:r>
              <a:rPr lang="en-US" b="0"/>
              <a:t>(202209-03):</a:t>
            </a:r>
            <a:endParaRPr lang="en-US" b="0" dirty="0"/>
          </a:p>
          <a:p>
            <a:r>
              <a:rPr lang="en-US" b="0" dirty="0"/>
              <a:t>•	Believing that the CSD contained in the document referenced below meets IEEE 802 guidelines,</a:t>
            </a:r>
          </a:p>
          <a:p>
            <a:r>
              <a:rPr lang="en-US" b="0" dirty="0"/>
              <a:t>•	Request that the CSD contained in 11-22-1353r? be posted to the IEEE 802 Executive Committee (EC) agenda for WG 802 preview and EC approval.</a:t>
            </a:r>
          </a:p>
          <a:p>
            <a:endParaRPr lang="en-US" b="0" dirty="0"/>
          </a:p>
          <a:p>
            <a:r>
              <a:rPr lang="en-US" b="0" dirty="0"/>
              <a:t>Moved:</a:t>
            </a:r>
          </a:p>
          <a:p>
            <a:r>
              <a:rPr lang="en-US" b="0" dirty="0"/>
              <a:t>Second:</a:t>
            </a:r>
          </a:p>
          <a:p>
            <a:r>
              <a:rPr lang="en-US" b="0" dirty="0"/>
              <a:t>Results (Y/N/A):</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160678</TotalTime>
  <Words>20449</Words>
  <Application>Microsoft Office PowerPoint</Application>
  <PresentationFormat>Widescreen</PresentationFormat>
  <Paragraphs>2831</Paragraphs>
  <Slides>242</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242</vt:i4>
      </vt:variant>
    </vt:vector>
  </HeadingPairs>
  <TitlesOfParts>
    <vt:vector size="248" baseType="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PAR Approval</vt:lpstr>
      <vt:lpstr>CSD Approval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466</cp:revision>
  <cp:lastPrinted>1601-01-01T00:00:00Z</cp:lastPrinted>
  <dcterms:created xsi:type="dcterms:W3CDTF">2018-08-06T10:28:59Z</dcterms:created>
  <dcterms:modified xsi:type="dcterms:W3CDTF">2022-08-29T22:37:58Z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