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1"/>
  </p:notesMasterIdLst>
  <p:handoutMasterIdLst>
    <p:handoutMasterId r:id="rId242"/>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 id="2519" r:id="rId235"/>
    <p:sldId id="2520" r:id="rId236"/>
    <p:sldId id="2521" r:id="rId237"/>
    <p:sldId id="2522" r:id="rId238"/>
    <p:sldId id="2523" r:id="rId239"/>
    <p:sldId id="2524" r:id="rId2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 id="2519"/>
          </p14:sldIdLst>
        </p14:section>
        <p14:section name="Untitled Section" id="{085A5D5B-A7D9-4D0A-8DF0-E1F47B49B347}">
          <p14:sldIdLst>
            <p14:sldId id="2520"/>
            <p14:sldId id="2521"/>
            <p14:sldId id="2522"/>
            <p14:sldId id="2523"/>
            <p14:sldId id="252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handoutMaster" Target="handoutMasters/handoutMaster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802.11-20/0771r62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2/11-22-1304-00-00az-sab2-phase-shift-toa-feedback-cr.docx" TargetMode="External"/><Relationship Id="rId2" Type="http://schemas.openxmlformats.org/officeDocument/2006/relationships/hyperlink" Target="https://mentor.ieee.org/802.11/dcn/22/11-22-0898-03-00az-sa1-8000-comments.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23-01-00az-comment-resolution-sa1-8000s-part2.docx" TargetMode="External"/><Relationship Id="rId4" Type="http://schemas.openxmlformats.org/officeDocument/2006/relationships/hyperlink" Target="https://mentor.ieee.org/802.11/dcn/22/11-22-1256-01-00az-sab2-group-cr-20220803-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2022-08-10</a:t>
            </a:r>
          </a:p>
        </p:txBody>
      </p:sp>
      <p:sp>
        <p:nvSpPr>
          <p:cNvPr id="6" name="Date Placeholder 3"/>
          <p:cNvSpPr>
            <a:spLocks noGrp="1"/>
          </p:cNvSpPr>
          <p:nvPr>
            <p:ph type="dt" idx="10"/>
          </p:nvPr>
        </p:nvSpPr>
        <p:spPr/>
        <p:txBody>
          <a:bodyPr/>
          <a:lstStyle/>
          <a:p>
            <a:r>
              <a:rPr lang="en-US"/>
              <a:t>Aug.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44"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002423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11-22-1304</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202208-02:</a:t>
            </a:r>
            <a:endParaRPr lang="en-US" dirty="0"/>
          </a:p>
          <a:p>
            <a:pPr marL="0" indent="0"/>
            <a:r>
              <a:rPr lang="en-US" sz="2000" b="0" dirty="0"/>
              <a:t>Move to adopt the resolution depicted by document 11-22-1304r0 for CID 8066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773628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202208-03:</a:t>
            </a:r>
            <a:endParaRPr lang="en-US" dirty="0"/>
          </a:p>
          <a:p>
            <a:pPr marL="0" indent="0"/>
            <a:r>
              <a:rPr lang="en-US" sz="2000" b="0" dirty="0"/>
              <a:t>Move to adopt the resolution depicted by document 11-22-1256r1 for CID 8064, 8065, 8001, 8048, 8057 (total of 5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201040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11-22-1323</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202208-04:</a:t>
            </a:r>
            <a:endParaRPr lang="en-US" dirty="0"/>
          </a:p>
          <a:p>
            <a:pPr marL="0" indent="0"/>
            <a:r>
              <a:rPr lang="en-US" sz="2000" b="0" dirty="0"/>
              <a:t>Move to adopt the resolution depicted by document 11-22-1323r1 for CIDs 8054, 8055, 8056</a:t>
            </a:r>
          </a:p>
          <a:p>
            <a:pPr marL="0" indent="0"/>
            <a:r>
              <a:rPr lang="en-US" sz="2000" b="0" dirty="0"/>
              <a:t>(total of 3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4688684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11-22-898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202208-05:</a:t>
            </a:r>
            <a:endParaRPr lang="en-US" dirty="0"/>
          </a:p>
          <a:p>
            <a:pPr marL="0" indent="0"/>
            <a:r>
              <a:rPr lang="en-US" sz="2000" b="0" dirty="0"/>
              <a:t>Move to adopt the resolution depicted by document 11-22-898r3 for CID 8051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8725341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(202208-06</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Initial SA recirculation ballot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as contained in documents:</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11-22-898r3 </a:t>
            </a:r>
            <a:r>
              <a:rPr lang="en-US" sz="1400" b="0" dirty="0">
                <a:effectLst/>
                <a:latin typeface="Times New Roman" panose="02020603050405020304" pitchFamily="18" charset="0"/>
                <a:ea typeface="Times New Roman" panose="02020603050405020304" pitchFamily="18" charset="0"/>
                <a:hlinkClick r:id="rId2"/>
              </a:rPr>
              <a:t>https://mentor.ieee.org/802.11/dcn/22/11-22-0898-03-00az-sa1-8000-comments.xlsx</a:t>
            </a:r>
            <a:r>
              <a:rPr lang="en-US" sz="1400" b="0"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latin typeface="Times New Roman" panose="02020603050405020304" pitchFamily="18" charset="0"/>
                <a:ea typeface="Times New Roman" panose="02020603050405020304" pitchFamily="18" charset="0"/>
              </a:rPr>
              <a:t>11-22-1304r0 </a:t>
            </a:r>
            <a:r>
              <a:rPr lang="en-US" sz="1400" dirty="0">
                <a:latin typeface="Times New Roman" panose="02020603050405020304" pitchFamily="18" charset="0"/>
                <a:ea typeface="Times New Roman" panose="02020603050405020304" pitchFamily="18" charset="0"/>
                <a:hlinkClick r:id="rId3"/>
              </a:rPr>
              <a:t>https://mentor.ieee.org/802.11/dcn/22/11-22-1304-00-00az-sab2-phase-shift-toa-feedback-cr.docx</a:t>
            </a:r>
            <a:r>
              <a:rPr lang="en-US" sz="1400" dirty="0">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11-22-1256r1 </a:t>
            </a:r>
            <a:r>
              <a:rPr lang="en-US" sz="1400" b="0" dirty="0">
                <a:effectLst/>
                <a:latin typeface="Times New Roman" panose="02020603050405020304" pitchFamily="18" charset="0"/>
                <a:ea typeface="Times New Roman" panose="02020603050405020304" pitchFamily="18" charset="0"/>
                <a:hlinkClick r:id="rId4"/>
              </a:rPr>
              <a:t>https://mentor.ieee.org/802.11/dcn/22/11-22-1256-01-00az-sab2-group-cr-20220803-meeting.docx</a:t>
            </a:r>
            <a:r>
              <a:rPr lang="en-US" sz="1400" b="1"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effectLst/>
                <a:latin typeface="Times New Roman" panose="02020603050405020304" pitchFamily="18" charset="0"/>
                <a:ea typeface="Times New Roman" panose="02020603050405020304" pitchFamily="18" charset="0"/>
              </a:rPr>
              <a:t>11-22</a:t>
            </a:r>
            <a:r>
              <a:rPr lang="en-US" sz="1400" dirty="0">
                <a:latin typeface="Times New Roman" panose="02020603050405020304" pitchFamily="18" charset="0"/>
                <a:ea typeface="Times New Roman" panose="02020603050405020304" pitchFamily="18" charset="0"/>
              </a:rPr>
              <a:t>-1323r1 </a:t>
            </a:r>
            <a:r>
              <a:rPr lang="en-US" sz="1400" dirty="0">
                <a:latin typeface="Times New Roman" panose="02020603050405020304" pitchFamily="18" charset="0"/>
                <a:ea typeface="Times New Roman" panose="02020603050405020304" pitchFamily="18" charset="0"/>
                <a:hlinkClick r:id="rId5"/>
              </a:rPr>
              <a:t>https://mentor.ieee.org/802.11/dcn/22/11-22-1323-01-00az-comment-resolution-sa1-8000s-part2.docx</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P802.11az D6.0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SA Recirculation Ballot asking the question “Should P802.11az D6.0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Roy Want </a:t>
            </a:r>
            <a:endParaRPr lang="en-US" sz="2000" b="0" dirty="0"/>
          </a:p>
          <a:p>
            <a:r>
              <a:rPr lang="en-US" sz="2000" dirty="0"/>
              <a:t>Second: Assaf Kasher </a:t>
            </a:r>
            <a:endParaRPr lang="en-US" sz="2000" b="0" dirty="0"/>
          </a:p>
          <a:p>
            <a:r>
              <a:rPr lang="en-US" sz="2000" dirty="0"/>
              <a:t>Results (Y/N/A): 13/0/0</a:t>
            </a:r>
          </a:p>
          <a:p>
            <a:r>
              <a:rPr lang="en-US" sz="2000" b="0" dirty="0"/>
              <a:t>Motion passes. </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9411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160605</TotalTime>
  <Words>20227</Words>
  <Application>Microsoft Office PowerPoint</Application>
  <PresentationFormat>Widescreen</PresentationFormat>
  <Paragraphs>2797</Paragraphs>
  <Slides>239</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239</vt:i4>
      </vt:variant>
    </vt:vector>
  </HeadingPairs>
  <TitlesOfParts>
    <vt:vector size="245" baseType="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lpstr>11-22-1256</vt:lpstr>
      <vt:lpstr>11-22-1304</vt:lpstr>
      <vt:lpstr>11-22-1256</vt:lpstr>
      <vt:lpstr>11-22-1323</vt:lpstr>
      <vt:lpstr>11-22-898</vt:lpstr>
      <vt:lpstr>SA 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466</cp:revision>
  <cp:lastPrinted>1601-01-01T00:00:00Z</cp:lastPrinted>
  <dcterms:created xsi:type="dcterms:W3CDTF">2018-08-06T10:28:59Z</dcterms:created>
  <dcterms:modified xsi:type="dcterms:W3CDTF">2022-08-10T19:25:04Z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