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2"/>
  </p:notesMasterIdLst>
  <p:handoutMasterIdLst>
    <p:handoutMasterId r:id="rId183"/>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notesMaster" Target="notesMasters/notesMaster1.xml"/><Relationship Id="rId187"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802.11-20/0771r41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2022-02-09</a:t>
            </a:r>
          </a:p>
        </p:txBody>
      </p:sp>
      <p:sp>
        <p:nvSpPr>
          <p:cNvPr id="6" name="Date Placeholder 3"/>
          <p:cNvSpPr>
            <a:spLocks noGrp="1"/>
          </p:cNvSpPr>
          <p:nvPr>
            <p:ph type="dt" idx="10"/>
          </p:nvPr>
        </p:nvSpPr>
        <p:spPr/>
        <p:txBody>
          <a:bodyPr/>
          <a:lstStyle/>
          <a:p>
            <a:r>
              <a:rPr lang="en-US"/>
              <a:t>Feb.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8"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a:t>
            </a:r>
            <a:r>
              <a:rPr lang="en-US" b="0"/>
              <a:t>): unanimous</a:t>
            </a:r>
            <a:endParaRPr lang="en-US" b="0" dirty="0"/>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118154</TotalTime>
  <Words>15944</Words>
  <Application>Microsoft Office PowerPoint</Application>
  <PresentationFormat>Widescreen</PresentationFormat>
  <Paragraphs>2170</Paragraphs>
  <Slides>180</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180</vt:i4>
      </vt:variant>
    </vt:vector>
  </HeadingPairs>
  <TitlesOfParts>
    <vt:vector size="184" baseType="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424</cp:revision>
  <cp:lastPrinted>1601-01-01T00:00:00Z</cp:lastPrinted>
  <dcterms:created xsi:type="dcterms:W3CDTF">2018-08-06T10:28:59Z</dcterms:created>
  <dcterms:modified xsi:type="dcterms:W3CDTF">2022-02-09T21:04:37Z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