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5"/>
  </p:notesMasterIdLst>
  <p:handoutMasterIdLst>
    <p:handoutMasterId r:id="rId166"/>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4" r:id="rId1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 id="94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37" autoAdjust="0"/>
    <p:restoredTop sz="94660"/>
  </p:normalViewPr>
  <p:slideViewPr>
    <p:cSldViewPr>
      <p:cViewPr varScale="1">
        <p:scale>
          <a:sx n="113" d="100"/>
          <a:sy n="113" d="100"/>
        </p:scale>
        <p:origin x="108" y="24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802.11-20/0771r31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2021-11-09</a:t>
            </a:r>
          </a:p>
        </p:txBody>
      </p:sp>
      <p:sp>
        <p:nvSpPr>
          <p:cNvPr id="6" name="Date Placeholder 3"/>
          <p:cNvSpPr>
            <a:spLocks noGrp="1"/>
          </p:cNvSpPr>
          <p:nvPr>
            <p:ph type="dt" idx="10"/>
          </p:nvPr>
        </p:nvSpPr>
        <p:spPr/>
        <p:txBody>
          <a:bodyPr/>
          <a:lstStyle/>
          <a:p>
            <a:r>
              <a:rPr lang="en-US"/>
              <a:t>Nov.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a:t>
            </a:r>
          </a:p>
          <a:p>
            <a:pPr marL="0" indent="0"/>
            <a:r>
              <a:rPr lang="en-US" b="0" dirty="0"/>
              <a:t>Approve document “11-21-1837-??-00az-response to communication from WFA RE 802.11az.docx" as the IEEE 802.11 response to Wi-Fi Alliance Location Task Group Communication to IEEE 802.11 WG. </a:t>
            </a:r>
          </a:p>
          <a:p>
            <a:pPr marL="0" indent="0"/>
            <a:endParaRPr lang="en-US" b="0" dirty="0"/>
          </a:p>
          <a:p>
            <a:pPr marL="0" indent="0"/>
            <a:r>
              <a:rPr lang="en-US" dirty="0"/>
              <a:t>Moved:</a:t>
            </a:r>
            <a:endParaRPr lang="en-US" b="0" dirty="0"/>
          </a:p>
          <a:p>
            <a:pPr marL="0" indent="0"/>
            <a:r>
              <a:rPr lang="en-US" dirty="0"/>
              <a:t>Second:</a:t>
            </a:r>
            <a:endParaRPr lang="en-US" b="0" dirty="0"/>
          </a:p>
          <a:p>
            <a:pPr marL="0" indent="0"/>
            <a:r>
              <a:rPr lang="en-US" dirty="0"/>
              <a:t>Results: </a:t>
            </a:r>
            <a:r>
              <a:rPr lang="en-US" b="0" dirty="0"/>
              <a:t>count needed.</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104877</TotalTime>
  <Words>14613</Words>
  <Application>Microsoft Office PowerPoint</Application>
  <PresentationFormat>Widescreen</PresentationFormat>
  <Paragraphs>1992</Paragraphs>
  <Slides>163</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163</vt:i4>
      </vt:variant>
    </vt:vector>
  </HeadingPairs>
  <TitlesOfParts>
    <vt:vector size="167" baseType="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11-21-1837</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409</cp:revision>
  <cp:lastPrinted>1601-01-01T00:00:00Z</cp:lastPrinted>
  <dcterms:created xsi:type="dcterms:W3CDTF">2018-08-06T10:28:59Z</dcterms:created>
  <dcterms:modified xsi:type="dcterms:W3CDTF">2021-11-11T20:28:16Z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