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9"/>
  </p:notesMasterIdLst>
  <p:handoutMasterIdLst>
    <p:handoutMasterId r:id="rId160"/>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23" d="100"/>
          <a:sy n="123" d="100"/>
        </p:scale>
        <p:origin x="26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handoutMaster" Target="handoutMasters/handoutMaster1.xml"/><Relationship Id="rId165" Type="http://schemas.microsoft.com/office/2016/11/relationships/changesInfo" Target="changesInfos/changesInfo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895E21BA-6AB4-4E95-9189-D924613B6FA9}"/>
    <pc:docChg chg="modSld modMainMaster">
      <pc:chgData name="Segev, Jonathan" userId="7c67a1b0-8725-4553-8055-0888dbcaef94" providerId="ADAL" clId="{895E21BA-6AB4-4E95-9189-D924613B6FA9}" dt="2021-09-20T21:44:32.518" v="31" actId="20577"/>
      <pc:docMkLst>
        <pc:docMk/>
      </pc:docMkLst>
      <pc:sldChg chg="modSp mod">
        <pc:chgData name="Segev, Jonathan" userId="7c67a1b0-8725-4553-8055-0888dbcaef94" providerId="ADAL" clId="{895E21BA-6AB4-4E95-9189-D924613B6FA9}" dt="2021-09-20T21:44:32.518" v="31" actId="20577"/>
        <pc:sldMkLst>
          <pc:docMk/>
          <pc:sldMk cId="1166447364" sldId="940"/>
        </pc:sldMkLst>
        <pc:spChg chg="mod">
          <ac:chgData name="Segev, Jonathan" userId="7c67a1b0-8725-4553-8055-0888dbcaef94" providerId="ADAL" clId="{895E21BA-6AB4-4E95-9189-D924613B6FA9}" dt="2021-09-20T21:44:32.518" v="31" actId="20577"/>
          <ac:spMkLst>
            <pc:docMk/>
            <pc:sldMk cId="1166447364" sldId="940"/>
            <ac:spMk id="2" creationId="{2D3751AC-6A20-4651-B7B2-FF07D66DD328}"/>
          </ac:spMkLst>
        </pc:spChg>
        <pc:spChg chg="mod">
          <ac:chgData name="Segev, Jonathan" userId="7c67a1b0-8725-4553-8055-0888dbcaef94" providerId="ADAL" clId="{895E21BA-6AB4-4E95-9189-D924613B6FA9}" dt="2021-09-20T20:43:48.847" v="21" actId="113"/>
          <ac:spMkLst>
            <pc:docMk/>
            <pc:sldMk cId="1166447364" sldId="940"/>
            <ac:spMk id="3" creationId="{3534ABC5-87CD-42AE-A4C9-099068D3D36C}"/>
          </ac:spMkLst>
        </pc:spChg>
      </pc:sldChg>
      <pc:sldMasterChg chg="modSp mod">
        <pc:chgData name="Segev, Jonathan" userId="7c67a1b0-8725-4553-8055-0888dbcaef94" providerId="ADAL" clId="{895E21BA-6AB4-4E95-9189-D924613B6FA9}" dt="2021-09-20T18:56:36.284" v="1" actId="20577"/>
        <pc:sldMasterMkLst>
          <pc:docMk/>
          <pc:sldMasterMk cId="0" sldId="2147483648"/>
        </pc:sldMasterMkLst>
        <pc:spChg chg="mod">
          <ac:chgData name="Segev, Jonathan" userId="7c67a1b0-8725-4553-8055-0888dbcaef94" providerId="ADAL" clId="{895E21BA-6AB4-4E95-9189-D924613B6FA9}" dt="2021-09-20T18:56:36.28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102917</TotalTime>
  <Words>14228</Words>
  <Application>Microsoft Office PowerPoint</Application>
  <PresentationFormat>Widescreen</PresentationFormat>
  <Paragraphs>1932</Paragraphs>
  <Slides>157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157</vt:i4>
      </vt:variant>
    </vt:vector>
  </HeadingPairs>
  <TitlesOfParts>
    <vt:vector size="162"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407</cp:revision>
  <cp:lastPrinted>1601-01-01T00:00:00Z</cp:lastPrinted>
  <dcterms:created xsi:type="dcterms:W3CDTF">2018-08-06T10:28:59Z</dcterms:created>
  <dcterms:modified xsi:type="dcterms:W3CDTF">2021-09-20T21:44:38Z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