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5"/>
  </p:notesMasterIdLst>
  <p:handoutMasterIdLst>
    <p:handoutMasterId r:id="rId156"/>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8285AD-8DF1-47F3-902D-CB7CB2F0ABD2}" v="3" dt="2021-09-13T16:10:08.01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4660"/>
  </p:normalViewPr>
  <p:slideViewPr>
    <p:cSldViewPr>
      <p:cViewPr varScale="1">
        <p:scale>
          <a:sx n="123" d="100"/>
          <a:sy n="123" d="100"/>
        </p:scale>
        <p:origin x="264"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6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2021-07-14</a:t>
            </a:r>
          </a:p>
        </p:txBody>
      </p:sp>
      <p:sp>
        <p:nvSpPr>
          <p:cNvPr id="6" name="Date Placeholder 3"/>
          <p:cNvSpPr>
            <a:spLocks noGrp="1"/>
          </p:cNvSpPr>
          <p:nvPr>
            <p:ph type="dt" idx="10"/>
          </p:nvPr>
        </p:nvSpPr>
        <p:spPr/>
        <p:txBody>
          <a:bodyPr/>
          <a:lstStyle/>
          <a:p>
            <a:r>
              <a:rPr lang="en-US"/>
              <a:t>Sep.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a:t>
            </a:r>
            <a:r>
              <a:rPr lang="en-US" sz="2000" b="0"/>
              <a:t>): unanimous</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94382</TotalTime>
  <Words>13918</Words>
  <Application>Microsoft Office PowerPoint</Application>
  <PresentationFormat>Widescreen</PresentationFormat>
  <Paragraphs>1887</Paragraphs>
  <Slides>153</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153</vt:i4>
      </vt:variant>
    </vt:vector>
  </HeadingPairs>
  <TitlesOfParts>
    <vt:vector size="157" baseType="lpstr">
      <vt:lpstr>Times New Roman</vt:lpstr>
      <vt:lpstr>Verdana</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404</cp:revision>
  <cp:lastPrinted>1601-01-01T00:00:00Z</cp:lastPrinted>
  <dcterms:created xsi:type="dcterms:W3CDTF">2018-08-06T10:28:59Z</dcterms:created>
  <dcterms:modified xsi:type="dcterms:W3CDTF">2021-09-14T20:38:22Z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