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25" d="100"/>
          <a:sy n="125" d="100"/>
        </p:scale>
        <p:origin x="120" y="4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4B9C53C-F53E-47A6-86FE-D02566C89716}"/>
    <pc:docChg chg="modMainMaster">
      <pc:chgData name="Segev, Jonathan" userId="7c67a1b0-8725-4553-8055-0888dbcaef94" providerId="ADAL" clId="{64B9C53C-F53E-47A6-86FE-D02566C89716}" dt="2021-04-29T22:31:27.563" v="1" actId="20577"/>
      <pc:docMkLst>
        <pc:docMk/>
      </pc:docMkLst>
      <pc:sldMasterChg chg="modSp mod">
        <pc:chgData name="Segev, Jonathan" userId="7c67a1b0-8725-4553-8055-0888dbcaef94" providerId="ADAL" clId="{64B9C53C-F53E-47A6-86FE-D02566C89716}" dt="2021-04-29T22:31:27.563" v="1" actId="20577"/>
        <pc:sldMasterMkLst>
          <pc:docMk/>
          <pc:sldMasterMk cId="0" sldId="2147483648"/>
        </pc:sldMasterMkLst>
        <pc:spChg chg="mod">
          <ac:chgData name="Segev, Jonathan" userId="7c67a1b0-8725-4553-8055-0888dbcaef94" providerId="ADAL" clId="{64B9C53C-F53E-47A6-86FE-D02566C89716}" dt="2021-04-29T22:31:27.56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2021-04-20</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54662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68522</TotalTime>
  <Words>8671</Words>
  <Application>Microsoft Office PowerPoint</Application>
  <PresentationFormat>Widescreen</PresentationFormat>
  <Paragraphs>1182</Paragraphs>
  <Slides>94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98"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397</cp:revision>
  <cp:lastPrinted>1601-01-01T00:00:00Z</cp:lastPrinted>
  <dcterms:created xsi:type="dcterms:W3CDTF">2018-08-06T10:28:59Z</dcterms:created>
  <dcterms:modified xsi:type="dcterms:W3CDTF">2021-04-29T22:31:32Z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