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6" r:id="rId3"/>
    <p:sldId id="433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0767r0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On Number of Users in MU-</a:t>
            </a:r>
            <a:r>
              <a:rPr lang="en-GB" sz="2400" dirty="0" err="1" smtClean="0"/>
              <a:t>MIMO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2020-05-13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Discussion:</a:t>
            </a:r>
            <a:endParaRPr lang="en-US" sz="1800" b="0" dirty="0" smtClean="0"/>
          </a:p>
          <a:p>
            <a:pPr lvl="1"/>
            <a:r>
              <a:rPr lang="en-US" sz="1600" b="0" dirty="0" smtClean="0"/>
              <a:t>While the number of streams supported in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has increased to </a:t>
            </a:r>
            <a:r>
              <a:rPr lang="en-US" sz="1600" b="0" dirty="0" smtClean="0"/>
              <a:t>16 in </a:t>
            </a:r>
            <a:r>
              <a:rPr lang="en-US" sz="1600" b="0" dirty="0" err="1" smtClean="0"/>
              <a:t>11be</a:t>
            </a:r>
            <a:r>
              <a:rPr lang="en-US" sz="1600" dirty="0" smtClean="0"/>
              <a:t>, </a:t>
            </a:r>
            <a:r>
              <a:rPr lang="en-US" sz="1600" dirty="0" smtClean="0"/>
              <a:t>for </a:t>
            </a:r>
            <a:r>
              <a:rPr lang="en-US" sz="1600" dirty="0" smtClean="0"/>
              <a:t>the typical </a:t>
            </a:r>
            <a:r>
              <a:rPr lang="en-US" sz="1600" dirty="0"/>
              <a:t>75% loading used in </a:t>
            </a:r>
            <a:r>
              <a:rPr lang="en-US" sz="1600" dirty="0" smtClean="0"/>
              <a:t>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we only need </a:t>
            </a:r>
            <a:r>
              <a:rPr lang="en-US" sz="1600" dirty="0" err="1" smtClean="0"/>
              <a:t>6STA</a:t>
            </a:r>
            <a:r>
              <a:rPr lang="en-US" sz="1600" dirty="0" smtClean="0"/>
              <a:t>, </a:t>
            </a:r>
            <a:r>
              <a:rPr lang="en-US" sz="1600" dirty="0" smtClean="0"/>
              <a:t>each with </a:t>
            </a:r>
            <a:r>
              <a:rPr lang="en-US" sz="1600" dirty="0" err="1" smtClean="0"/>
              <a:t>Nss</a:t>
            </a:r>
            <a:r>
              <a:rPr lang="en-US" sz="1600" dirty="0" smtClean="0"/>
              <a:t>=2 (typical </a:t>
            </a:r>
            <a:r>
              <a:rPr lang="en-US" sz="1600" dirty="0" err="1" smtClean="0"/>
              <a:t>STA</a:t>
            </a:r>
            <a:r>
              <a:rPr lang="en-US" sz="1600" dirty="0" smtClean="0"/>
              <a:t> configuration has 2 antenna</a:t>
            </a:r>
            <a:r>
              <a:rPr lang="en-US" sz="1600" dirty="0" smtClean="0"/>
              <a:t>) </a:t>
            </a:r>
            <a:r>
              <a:rPr lang="en-US" sz="1600" dirty="0" smtClean="0">
                <a:sym typeface="Wingdings" panose="05000000000000000000" pitchFamily="2" charset="2"/>
              </a:rPr>
              <a:t> 8 </a:t>
            </a:r>
            <a:r>
              <a:rPr lang="en-US" sz="1600" dirty="0" err="1" smtClean="0">
                <a:sym typeface="Wingdings" panose="05000000000000000000" pitchFamily="2" charset="2"/>
              </a:rPr>
              <a:t>STA</a:t>
            </a:r>
            <a:r>
              <a:rPr lang="en-US" sz="1600" dirty="0" smtClean="0">
                <a:sym typeface="Wingdings" panose="05000000000000000000" pitchFamily="2" charset="2"/>
              </a:rPr>
              <a:t> for MU-</a:t>
            </a:r>
            <a:r>
              <a:rPr lang="en-US" sz="1600" dirty="0" err="1" smtClean="0">
                <a:sym typeface="Wingdings" panose="05000000000000000000" pitchFamily="2" charset="2"/>
              </a:rPr>
              <a:t>MIMO</a:t>
            </a:r>
            <a:r>
              <a:rPr lang="en-US" sz="1600" dirty="0" smtClean="0">
                <a:sym typeface="Wingdings" panose="05000000000000000000" pitchFamily="2" charset="2"/>
              </a:rPr>
              <a:t> seems sufficient</a:t>
            </a:r>
            <a:endParaRPr lang="en-US" sz="1600" dirty="0"/>
          </a:p>
          <a:p>
            <a:pPr lvl="1"/>
            <a:r>
              <a:rPr lang="en-US" sz="1600" b="0" dirty="0" smtClean="0"/>
              <a:t>In addition, from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point of view prefer not to receive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=1 and decode 12-16 LTF </a:t>
            </a:r>
            <a:r>
              <a:rPr lang="en-US" sz="1600" b="0" dirty="0" smtClean="0"/>
              <a:t>in a  scenario </a:t>
            </a:r>
            <a:r>
              <a:rPr lang="en-US" sz="1600" b="0" dirty="0" smtClean="0"/>
              <a:t>that </a:t>
            </a:r>
            <a:r>
              <a:rPr lang="en-US" sz="1600" b="0" dirty="0" smtClean="0"/>
              <a:t>sends </a:t>
            </a:r>
            <a:r>
              <a:rPr lang="en-US" sz="1600" b="0" dirty="0" smtClean="0"/>
              <a:t>12 streams to 12 STA.</a:t>
            </a:r>
          </a:p>
          <a:p>
            <a:pPr marL="457200" lvl="1" indent="0">
              <a:buNone/>
            </a:pPr>
            <a:endParaRPr lang="en-US" sz="1600" b="0" dirty="0" smtClean="0"/>
          </a:p>
          <a:p>
            <a:pPr lvl="1"/>
            <a:r>
              <a:rPr lang="en-US" sz="1600" dirty="0" smtClean="0"/>
              <a:t>We have </a:t>
            </a:r>
            <a:r>
              <a:rPr lang="en-US" sz="1600" dirty="0" smtClean="0"/>
              <a:t>also looked </a:t>
            </a:r>
            <a:r>
              <a:rPr lang="en-US" sz="1600" dirty="0" smtClean="0"/>
              <a:t>at typical scenarios in the home and enterprise and don’t see a case where there is a need for more than 8 heavy traffic users that could be candidates for MU-</a:t>
            </a:r>
            <a:r>
              <a:rPr lang="en-US" sz="1600" dirty="0" err="1" smtClean="0"/>
              <a:t>MIMO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b="0" dirty="0" smtClean="0"/>
              <a:t>The spec will also support groups of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on partial BW, can envision at least 32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users in four groups without the need for more than 8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in a group. </a:t>
            </a:r>
          </a:p>
          <a:p>
            <a:pPr lvl="1"/>
            <a:endParaRPr lang="en-US" sz="1600" dirty="0"/>
          </a:p>
          <a:p>
            <a:r>
              <a:rPr lang="en-US" sz="1800" b="0" dirty="0" smtClean="0"/>
              <a:t>Hence, propose </a:t>
            </a:r>
            <a:r>
              <a:rPr lang="en-US" sz="1800" b="0" dirty="0"/>
              <a:t>to keep the maximum number of users in MU-</a:t>
            </a:r>
            <a:r>
              <a:rPr lang="en-US" sz="1800" b="0" dirty="0" err="1"/>
              <a:t>MIMO</a:t>
            </a:r>
            <a:r>
              <a:rPr lang="en-US" sz="1800" b="0" dirty="0"/>
              <a:t> to 8 as in </a:t>
            </a:r>
            <a:r>
              <a:rPr lang="en-US" sz="1800" b="0" dirty="0" err="1"/>
              <a:t>11ax</a:t>
            </a:r>
            <a:r>
              <a:rPr lang="en-US" sz="1800" b="0" dirty="0"/>
              <a:t>.</a:t>
            </a:r>
          </a:p>
          <a:p>
            <a:pPr lvl="1"/>
            <a:endParaRPr lang="en-US" sz="1600" b="0" dirty="0" smtClean="0"/>
          </a:p>
          <a:p>
            <a:pPr lvl="1"/>
            <a:endParaRPr lang="en-US" sz="1600" b="0" dirty="0"/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 smtClean="0"/>
              <a:t>that no more than 8 </a:t>
            </a:r>
            <a:r>
              <a:rPr lang="en-US" sz="1800" b="0" dirty="0" smtClean="0"/>
              <a:t>users </a:t>
            </a:r>
            <a:r>
              <a:rPr lang="en-US" sz="1800" b="0" dirty="0" smtClean="0"/>
              <a:t>can be scheduled in MU-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Yes</a:t>
            </a:r>
          </a:p>
          <a:p>
            <a:r>
              <a:rPr lang="en-US" sz="1800" b="0" dirty="0" smtClean="0"/>
              <a:t>No</a:t>
            </a:r>
          </a:p>
          <a:p>
            <a:r>
              <a:rPr lang="en-US" sz="1800" b="0" dirty="0" smtClean="0"/>
              <a:t>Abs</a:t>
            </a:r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326080</TotalTime>
  <Words>246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On Number of Users in MU-MIMO</vt:lpstr>
      <vt:lpstr>Proposal  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1508</cp:revision>
  <cp:lastPrinted>1998-02-10T13:28:06Z</cp:lastPrinted>
  <dcterms:created xsi:type="dcterms:W3CDTF">2007-05-21T21:00:37Z</dcterms:created>
  <dcterms:modified xsi:type="dcterms:W3CDTF">2020-05-14T04:03:36Z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