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077" r:id="rId3"/>
    <p:sldId id="1135" r:id="rId4"/>
    <p:sldId id="1123" r:id="rId5"/>
    <p:sldId id="1126" r:id="rId6"/>
    <p:sldId id="1141" r:id="rId7"/>
    <p:sldId id="1130" r:id="rId8"/>
    <p:sldId id="1143" r:id="rId9"/>
    <p:sldId id="1142" r:id="rId10"/>
    <p:sldId id="1131" r:id="rId11"/>
    <p:sldId id="1145" r:id="rId12"/>
    <p:sldId id="1138" r:id="rId13"/>
    <p:sldId id="1132" r:id="rId14"/>
    <p:sldId id="1144" r:id="rId15"/>
    <p:sldId id="1139" r:id="rId16"/>
    <p:sldId id="1140" r:id="rId17"/>
    <p:sldId id="1092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214655-4FFA-4DDA-BD05-B43B58FC6392}" v="5" dt="2020-08-03T11:12:13.0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6054" autoAdjust="0"/>
  </p:normalViewPr>
  <p:slideViewPr>
    <p:cSldViewPr>
      <p:cViewPr varScale="1">
        <p:scale>
          <a:sx n="98" d="100"/>
          <a:sy n="98" d="100"/>
        </p:scale>
        <p:origin x="22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9349DE58-D837-45E4-B32C-44150DE7638E}"/>
    <pc:docChg chg="undo custSel addSld delSld modSld sldOrd">
      <pc:chgData name="Jang Insun" userId="9a6367cea696bed7" providerId="LiveId" clId="{9349DE58-D837-45E4-B32C-44150DE7638E}" dt="2020-08-02T01:29:52.160" v="4681" actId="115"/>
      <pc:docMkLst>
        <pc:docMk/>
      </pc:docMkLst>
      <pc:sldChg chg="modSp mod">
        <pc:chgData name="Jang Insun" userId="9a6367cea696bed7" providerId="LiveId" clId="{9349DE58-D837-45E4-B32C-44150DE7638E}" dt="2020-08-01T04:36:56.450" v="505" actId="20577"/>
        <pc:sldMkLst>
          <pc:docMk/>
          <pc:sldMk cId="676503811" sldId="1077"/>
        </pc:sldMkLst>
        <pc:spChg chg="mod">
          <ac:chgData name="Jang Insun" userId="9a6367cea696bed7" providerId="LiveId" clId="{9349DE58-D837-45E4-B32C-44150DE7638E}" dt="2020-08-01T04:36:56.450" v="505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9349DE58-D837-45E4-B32C-44150DE7638E}" dt="2020-08-01T12:46:13.681" v="4674"/>
        <pc:sldMkLst>
          <pc:docMk/>
          <pc:sldMk cId="1585560036" sldId="1092"/>
        </pc:sldMkLst>
        <pc:spChg chg="mod">
          <ac:chgData name="Jang Insun" userId="9a6367cea696bed7" providerId="LiveId" clId="{9349DE58-D837-45E4-B32C-44150DE7638E}" dt="2020-08-01T12:46:13.681" v="4674"/>
          <ac:spMkLst>
            <pc:docMk/>
            <pc:sldMk cId="1585560036" sldId="1092"/>
            <ac:spMk id="3" creationId="{00000000-0000-0000-0000-000000000000}"/>
          </ac:spMkLst>
        </pc:spChg>
        <pc:graphicFrameChg chg="add del mod">
          <ac:chgData name="Jang Insun" userId="9a6367cea696bed7" providerId="LiveId" clId="{9349DE58-D837-45E4-B32C-44150DE7638E}" dt="2020-08-01T12:45:42.219" v="4635"/>
          <ac:graphicFrameMkLst>
            <pc:docMk/>
            <pc:sldMk cId="1585560036" sldId="1092"/>
            <ac:graphicFrameMk id="6" creationId="{00FF4353-18A0-4466-8D6C-A5A016A11833}"/>
          </ac:graphicFrameMkLst>
        </pc:graphicFrameChg>
        <pc:graphicFrameChg chg="add del mod">
          <ac:chgData name="Jang Insun" userId="9a6367cea696bed7" providerId="LiveId" clId="{9349DE58-D837-45E4-B32C-44150DE7638E}" dt="2020-08-01T12:45:45.612" v="4638" actId="478"/>
          <ac:graphicFrameMkLst>
            <pc:docMk/>
            <pc:sldMk cId="1585560036" sldId="1092"/>
            <ac:graphicFrameMk id="7" creationId="{A9FA93CC-D5AD-46EA-9832-CBF7985F7EB5}"/>
          </ac:graphicFrameMkLst>
        </pc:graphicFrameChg>
      </pc:sldChg>
      <pc:sldChg chg="modSp mod">
        <pc:chgData name="Jang Insun" userId="9a6367cea696bed7" providerId="LiveId" clId="{9349DE58-D837-45E4-B32C-44150DE7638E}" dt="2020-08-01T06:25:54.393" v="610" actId="20577"/>
        <pc:sldMkLst>
          <pc:docMk/>
          <pc:sldMk cId="321814923" sldId="1123"/>
        </pc:sldMkLst>
        <pc:spChg chg="mod">
          <ac:chgData name="Jang Insun" userId="9a6367cea696bed7" providerId="LiveId" clId="{9349DE58-D837-45E4-B32C-44150DE7638E}" dt="2020-08-01T06:25:54.393" v="610" actId="20577"/>
          <ac:spMkLst>
            <pc:docMk/>
            <pc:sldMk cId="321814923" sldId="1123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9349DE58-D837-45E4-B32C-44150DE7638E}" dt="2020-08-01T06:34:28.272" v="887" actId="20577"/>
        <pc:sldMkLst>
          <pc:docMk/>
          <pc:sldMk cId="2512489046" sldId="1126"/>
        </pc:sldMkLst>
        <pc:spChg chg="mod">
          <ac:chgData name="Jang Insun" userId="9a6367cea696bed7" providerId="LiveId" clId="{9349DE58-D837-45E4-B32C-44150DE7638E}" dt="2020-08-01T06:34:28.272" v="887" actId="20577"/>
          <ac:spMkLst>
            <pc:docMk/>
            <pc:sldMk cId="2512489046" sldId="1126"/>
            <ac:spMk id="3" creationId="{00000000-0000-0000-0000-000000000000}"/>
          </ac:spMkLst>
        </pc:spChg>
        <pc:picChg chg="add mod">
          <ac:chgData name="Jang Insun" userId="9a6367cea696bed7" providerId="LiveId" clId="{9349DE58-D837-45E4-B32C-44150DE7638E}" dt="2020-08-01T06:31:06.003" v="779" actId="1076"/>
          <ac:picMkLst>
            <pc:docMk/>
            <pc:sldMk cId="2512489046" sldId="1126"/>
            <ac:picMk id="6" creationId="{61F5DB98-F20F-4ABB-BDED-0BAA451EDF82}"/>
          </ac:picMkLst>
        </pc:picChg>
        <pc:picChg chg="add mod">
          <ac:chgData name="Jang Insun" userId="9a6367cea696bed7" providerId="LiveId" clId="{9349DE58-D837-45E4-B32C-44150DE7638E}" dt="2020-08-01T06:31:47.162" v="796" actId="1036"/>
          <ac:picMkLst>
            <pc:docMk/>
            <pc:sldMk cId="2512489046" sldId="1126"/>
            <ac:picMk id="7" creationId="{D4AB1950-3BD2-42A8-8B17-713F2ECEF895}"/>
          </ac:picMkLst>
        </pc:picChg>
        <pc:picChg chg="del mod">
          <ac:chgData name="Jang Insun" userId="9a6367cea696bed7" providerId="LiveId" clId="{9349DE58-D837-45E4-B32C-44150DE7638E}" dt="2020-08-01T06:29:59.020" v="625" actId="478"/>
          <ac:picMkLst>
            <pc:docMk/>
            <pc:sldMk cId="2512489046" sldId="1126"/>
            <ac:picMk id="8" creationId="{00000000-0000-0000-0000-000000000000}"/>
          </ac:picMkLst>
        </pc:picChg>
        <pc:picChg chg="del mod">
          <ac:chgData name="Jang Insun" userId="9a6367cea696bed7" providerId="LiveId" clId="{9349DE58-D837-45E4-B32C-44150DE7638E}" dt="2020-08-01T06:29:31.641" v="619" actId="478"/>
          <ac:picMkLst>
            <pc:docMk/>
            <pc:sldMk cId="2512489046" sldId="1126"/>
            <ac:picMk id="9" creationId="{00000000-0000-0000-0000-000000000000}"/>
          </ac:picMkLst>
        </pc:picChg>
      </pc:sldChg>
      <pc:sldChg chg="del">
        <pc:chgData name="Jang Insun" userId="9a6367cea696bed7" providerId="LiveId" clId="{9349DE58-D837-45E4-B32C-44150DE7638E}" dt="2020-08-01T08:05:12.451" v="3111" actId="47"/>
        <pc:sldMkLst>
          <pc:docMk/>
          <pc:sldMk cId="3275457906" sldId="1129"/>
        </pc:sldMkLst>
      </pc:sldChg>
      <pc:sldChg chg="modSp mod">
        <pc:chgData name="Jang Insun" userId="9a6367cea696bed7" providerId="LiveId" clId="{9349DE58-D837-45E4-B32C-44150DE7638E}" dt="2020-08-01T08:21:33.123" v="3356" actId="20577"/>
        <pc:sldMkLst>
          <pc:docMk/>
          <pc:sldMk cId="1264794988" sldId="1130"/>
        </pc:sldMkLst>
        <pc:spChg chg="mod">
          <ac:chgData name="Jang Insun" userId="9a6367cea696bed7" providerId="LiveId" clId="{9349DE58-D837-45E4-B32C-44150DE7638E}" dt="2020-08-01T08:21:33.123" v="3356" actId="20577"/>
          <ac:spMkLst>
            <pc:docMk/>
            <pc:sldMk cId="1264794988" sldId="1130"/>
            <ac:spMk id="3" creationId="{00000000-0000-0000-0000-000000000000}"/>
          </ac:spMkLst>
        </pc:spChg>
        <pc:picChg chg="mod">
          <ac:chgData name="Jang Insun" userId="9a6367cea696bed7" providerId="LiveId" clId="{9349DE58-D837-45E4-B32C-44150DE7638E}" dt="2020-08-01T08:05:07.338" v="3110" actId="1076"/>
          <ac:picMkLst>
            <pc:docMk/>
            <pc:sldMk cId="1264794988" sldId="1130"/>
            <ac:picMk id="7" creationId="{00000000-0000-0000-0000-000000000000}"/>
          </ac:picMkLst>
        </pc:picChg>
      </pc:sldChg>
      <pc:sldChg chg="modSp mod">
        <pc:chgData name="Jang Insun" userId="9a6367cea696bed7" providerId="LiveId" clId="{9349DE58-D837-45E4-B32C-44150DE7638E}" dt="2020-08-01T09:10:35.388" v="3914" actId="20577"/>
        <pc:sldMkLst>
          <pc:docMk/>
          <pc:sldMk cId="644608976" sldId="1131"/>
        </pc:sldMkLst>
        <pc:spChg chg="mod">
          <ac:chgData name="Jang Insun" userId="9a6367cea696bed7" providerId="LiveId" clId="{9349DE58-D837-45E4-B32C-44150DE7638E}" dt="2020-08-01T09:10:35.388" v="3914" actId="20577"/>
          <ac:spMkLst>
            <pc:docMk/>
            <pc:sldMk cId="644608976" sldId="1131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9349DE58-D837-45E4-B32C-44150DE7638E}" dt="2020-08-01T05:07:00.272" v="538" actId="20577"/>
        <pc:sldMkLst>
          <pc:docMk/>
          <pc:sldMk cId="2283048604" sldId="1135"/>
        </pc:sldMkLst>
        <pc:spChg chg="mod">
          <ac:chgData name="Jang Insun" userId="9a6367cea696bed7" providerId="LiveId" clId="{9349DE58-D837-45E4-B32C-44150DE7638E}" dt="2020-08-01T05:07:00.272" v="538" actId="20577"/>
          <ac:spMkLst>
            <pc:docMk/>
            <pc:sldMk cId="2283048604" sldId="1135"/>
            <ac:spMk id="3" creationId="{00000000-0000-0000-0000-000000000000}"/>
          </ac:spMkLst>
        </pc:spChg>
        <pc:picChg chg="del">
          <ac:chgData name="Jang Insun" userId="9a6367cea696bed7" providerId="LiveId" clId="{9349DE58-D837-45E4-B32C-44150DE7638E}" dt="2020-08-01T05:03:54.918" v="531" actId="478"/>
          <ac:picMkLst>
            <pc:docMk/>
            <pc:sldMk cId="2283048604" sldId="1135"/>
            <ac:picMk id="6" creationId="{00000000-0000-0000-0000-000000000000}"/>
          </ac:picMkLst>
        </pc:picChg>
        <pc:picChg chg="add mod">
          <ac:chgData name="Jang Insun" userId="9a6367cea696bed7" providerId="LiveId" clId="{9349DE58-D837-45E4-B32C-44150DE7638E}" dt="2020-08-01T05:04:03.875" v="535" actId="14100"/>
          <ac:picMkLst>
            <pc:docMk/>
            <pc:sldMk cId="2283048604" sldId="1135"/>
            <ac:picMk id="8" creationId="{A700231D-3AF3-43A1-BD11-463BBA87FFD0}"/>
          </ac:picMkLst>
        </pc:picChg>
      </pc:sldChg>
      <pc:sldChg chg="modSp add del mod">
        <pc:chgData name="Jang Insun" userId="9a6367cea696bed7" providerId="LiveId" clId="{9349DE58-D837-45E4-B32C-44150DE7638E}" dt="2020-08-01T12:46:30.894" v="4677" actId="47"/>
        <pc:sldMkLst>
          <pc:docMk/>
          <pc:sldMk cId="4112174332" sldId="1137"/>
        </pc:sldMkLst>
        <pc:spChg chg="mod">
          <ac:chgData name="Jang Insun" userId="9a6367cea696bed7" providerId="LiveId" clId="{9349DE58-D837-45E4-B32C-44150DE7638E}" dt="2020-08-01T06:50:59.896" v="1538" actId="6549"/>
          <ac:spMkLst>
            <pc:docMk/>
            <pc:sldMk cId="4112174332" sldId="1137"/>
            <ac:spMk id="3" creationId="{00000000-0000-0000-0000-000000000000}"/>
          </ac:spMkLst>
        </pc:spChg>
      </pc:sldChg>
      <pc:sldChg chg="modSp mod">
        <pc:chgData name="Jang Insun" userId="9a6367cea696bed7" providerId="LiveId" clId="{9349DE58-D837-45E4-B32C-44150DE7638E}" dt="2020-08-01T09:56:33.170" v="4555" actId="20577"/>
        <pc:sldMkLst>
          <pc:docMk/>
          <pc:sldMk cId="3021283245" sldId="1138"/>
        </pc:sldMkLst>
        <pc:spChg chg="mod">
          <ac:chgData name="Jang Insun" userId="9a6367cea696bed7" providerId="LiveId" clId="{9349DE58-D837-45E4-B32C-44150DE7638E}" dt="2020-08-01T09:56:33.170" v="4555" actId="20577"/>
          <ac:spMkLst>
            <pc:docMk/>
            <pc:sldMk cId="3021283245" sldId="1138"/>
            <ac:spMk id="3" creationId="{00000000-0000-0000-0000-000000000000}"/>
          </ac:spMkLst>
        </pc:spChg>
      </pc:sldChg>
      <pc:sldChg chg="modSp add mod ord">
        <pc:chgData name="Jang Insun" userId="9a6367cea696bed7" providerId="LiveId" clId="{9349DE58-D837-45E4-B32C-44150DE7638E}" dt="2020-08-01T06:42:07.822" v="1303"/>
        <pc:sldMkLst>
          <pc:docMk/>
          <pc:sldMk cId="2220522822" sldId="1139"/>
        </pc:sldMkLst>
        <pc:spChg chg="mod">
          <ac:chgData name="Jang Insun" userId="9a6367cea696bed7" providerId="LiveId" clId="{9349DE58-D837-45E4-B32C-44150DE7638E}" dt="2020-08-01T06:42:04.262" v="1301" actId="20577"/>
          <ac:spMkLst>
            <pc:docMk/>
            <pc:sldMk cId="2220522822" sldId="1139"/>
            <ac:spMk id="2" creationId="{00000000-0000-0000-0000-000000000000}"/>
          </ac:spMkLst>
        </pc:spChg>
      </pc:sldChg>
      <pc:sldChg chg="del">
        <pc:chgData name="Jang Insun" userId="9a6367cea696bed7" providerId="LiveId" clId="{9349DE58-D837-45E4-B32C-44150DE7638E}" dt="2020-08-01T06:41:57.284" v="1290" actId="2696"/>
        <pc:sldMkLst>
          <pc:docMk/>
          <pc:sldMk cId="2729117213" sldId="1139"/>
        </pc:sldMkLst>
      </pc:sldChg>
      <pc:sldChg chg="addSp delSp modSp mod">
        <pc:chgData name="Jang Insun" userId="9a6367cea696bed7" providerId="LiveId" clId="{9349DE58-D837-45E4-B32C-44150DE7638E}" dt="2020-08-01T05:12:02.285" v="561" actId="1076"/>
        <pc:sldMkLst>
          <pc:docMk/>
          <pc:sldMk cId="2114279634" sldId="1141"/>
        </pc:sldMkLst>
        <pc:spChg chg="mod">
          <ac:chgData name="Jang Insun" userId="9a6367cea696bed7" providerId="LiveId" clId="{9349DE58-D837-45E4-B32C-44150DE7638E}" dt="2020-08-01T05:11:59.236" v="560" actId="1076"/>
          <ac:spMkLst>
            <pc:docMk/>
            <pc:sldMk cId="2114279634" sldId="1141"/>
            <ac:spMk id="3" creationId="{00000000-0000-0000-0000-000000000000}"/>
          </ac:spMkLst>
        </pc:spChg>
        <pc:spChg chg="add del mod">
          <ac:chgData name="Jang Insun" userId="9a6367cea696bed7" providerId="LiveId" clId="{9349DE58-D837-45E4-B32C-44150DE7638E}" dt="2020-08-01T05:12:02.285" v="561" actId="1076"/>
          <ac:spMkLst>
            <pc:docMk/>
            <pc:sldMk cId="2114279634" sldId="1141"/>
            <ac:spMk id="7" creationId="{00000000-0000-0000-0000-000000000000}"/>
          </ac:spMkLst>
        </pc:spChg>
        <pc:spChg chg="mod">
          <ac:chgData name="Jang Insun" userId="9a6367cea696bed7" providerId="LiveId" clId="{9349DE58-D837-45E4-B32C-44150DE7638E}" dt="2020-08-01T05:11:57.495" v="558" actId="1076"/>
          <ac:spMkLst>
            <pc:docMk/>
            <pc:sldMk cId="2114279634" sldId="1141"/>
            <ac:spMk id="11" creationId="{00000000-0000-0000-0000-000000000000}"/>
          </ac:spMkLst>
        </pc:spChg>
      </pc:sldChg>
      <pc:sldChg chg="addSp delSp modSp add mod modNotesTx">
        <pc:chgData name="Jang Insun" userId="9a6367cea696bed7" providerId="LiveId" clId="{9349DE58-D837-45E4-B32C-44150DE7638E}" dt="2020-08-01T09:57:20.635" v="4579" actId="20577"/>
        <pc:sldMkLst>
          <pc:docMk/>
          <pc:sldMk cId="290030208" sldId="1142"/>
        </pc:sldMkLst>
        <pc:spChg chg="mod">
          <ac:chgData name="Jang Insun" userId="9a6367cea696bed7" providerId="LiveId" clId="{9349DE58-D837-45E4-B32C-44150DE7638E}" dt="2020-08-01T06:44:23.810" v="1386" actId="20577"/>
          <ac:spMkLst>
            <pc:docMk/>
            <pc:sldMk cId="290030208" sldId="1142"/>
            <ac:spMk id="2" creationId="{00000000-0000-0000-0000-000000000000}"/>
          </ac:spMkLst>
        </pc:spChg>
        <pc:spChg chg="del mod">
          <ac:chgData name="Jang Insun" userId="9a6367cea696bed7" providerId="LiveId" clId="{9349DE58-D837-45E4-B32C-44150DE7638E}" dt="2020-08-01T07:52:11.569" v="1648" actId="3680"/>
          <ac:spMkLst>
            <pc:docMk/>
            <pc:sldMk cId="290030208" sldId="1142"/>
            <ac:spMk id="3" creationId="{00000000-0000-0000-0000-000000000000}"/>
          </ac:spMkLst>
        </pc:spChg>
        <pc:graphicFrameChg chg="add mod ord modGraphic">
          <ac:chgData name="Jang Insun" userId="9a6367cea696bed7" providerId="LiveId" clId="{9349DE58-D837-45E4-B32C-44150DE7638E}" dt="2020-08-01T09:57:20.635" v="4579" actId="20577"/>
          <ac:graphicFrameMkLst>
            <pc:docMk/>
            <pc:sldMk cId="290030208" sldId="1142"/>
            <ac:graphicFrameMk id="6" creationId="{560058DE-70DF-431E-8D1F-7BC05651C36B}"/>
          </ac:graphicFrameMkLst>
        </pc:graphicFrameChg>
        <pc:picChg chg="del">
          <ac:chgData name="Jang Insun" userId="9a6367cea696bed7" providerId="LiveId" clId="{9349DE58-D837-45E4-B32C-44150DE7638E}" dt="2020-08-01T07:32:30.787" v="1624" actId="478"/>
          <ac:picMkLst>
            <pc:docMk/>
            <pc:sldMk cId="290030208" sldId="1142"/>
            <ac:picMk id="7" creationId="{00000000-0000-0000-0000-000000000000}"/>
          </ac:picMkLst>
        </pc:picChg>
      </pc:sldChg>
      <pc:sldChg chg="addSp delSp modSp add mod ord">
        <pc:chgData name="Jang Insun" userId="9a6367cea696bed7" providerId="LiveId" clId="{9349DE58-D837-45E4-B32C-44150DE7638E}" dt="2020-08-02T01:29:52.160" v="4681" actId="115"/>
        <pc:sldMkLst>
          <pc:docMk/>
          <pc:sldMk cId="4038914442" sldId="1143"/>
        </pc:sldMkLst>
        <pc:spChg chg="mod">
          <ac:chgData name="Jang Insun" userId="9a6367cea696bed7" providerId="LiveId" clId="{9349DE58-D837-45E4-B32C-44150DE7638E}" dt="2020-08-01T06:56:29.200" v="1562" actId="20577"/>
          <ac:spMkLst>
            <pc:docMk/>
            <pc:sldMk cId="4038914442" sldId="1143"/>
            <ac:spMk id="2" creationId="{00000000-0000-0000-0000-000000000000}"/>
          </ac:spMkLst>
        </pc:spChg>
        <pc:spChg chg="mod">
          <ac:chgData name="Jang Insun" userId="9a6367cea696bed7" providerId="LiveId" clId="{9349DE58-D837-45E4-B32C-44150DE7638E}" dt="2020-08-02T01:29:52.160" v="4681" actId="115"/>
          <ac:spMkLst>
            <pc:docMk/>
            <pc:sldMk cId="4038914442" sldId="1143"/>
            <ac:spMk id="3" creationId="{00000000-0000-0000-0000-000000000000}"/>
          </ac:spMkLst>
        </pc:spChg>
        <pc:picChg chg="add del mod">
          <ac:chgData name="Jang Insun" userId="9a6367cea696bed7" providerId="LiveId" clId="{9349DE58-D837-45E4-B32C-44150DE7638E}" dt="2020-08-01T06:57:43.968" v="1575" actId="478"/>
          <ac:picMkLst>
            <pc:docMk/>
            <pc:sldMk cId="4038914442" sldId="1143"/>
            <ac:picMk id="6" creationId="{8333FF5F-93F2-432C-BDC8-568C50EA2B6E}"/>
          </ac:picMkLst>
        </pc:picChg>
        <pc:picChg chg="del mod">
          <ac:chgData name="Jang Insun" userId="9a6367cea696bed7" providerId="LiveId" clId="{9349DE58-D837-45E4-B32C-44150DE7638E}" dt="2020-08-01T06:57:53.416" v="1584" actId="478"/>
          <ac:picMkLst>
            <pc:docMk/>
            <pc:sldMk cId="4038914442" sldId="1143"/>
            <ac:picMk id="7" creationId="{00000000-0000-0000-0000-000000000000}"/>
          </ac:picMkLst>
        </pc:picChg>
        <pc:picChg chg="add mod">
          <ac:chgData name="Jang Insun" userId="9a6367cea696bed7" providerId="LiveId" clId="{9349DE58-D837-45E4-B32C-44150DE7638E}" dt="2020-08-02T01:29:47.649" v="4679" actId="14100"/>
          <ac:picMkLst>
            <pc:docMk/>
            <pc:sldMk cId="4038914442" sldId="1143"/>
            <ac:picMk id="8" creationId="{898A2D56-10BA-4418-B935-35C722A75BF7}"/>
          </ac:picMkLst>
        </pc:picChg>
        <pc:picChg chg="add mod">
          <ac:chgData name="Jang Insun" userId="9a6367cea696bed7" providerId="LiveId" clId="{9349DE58-D837-45E4-B32C-44150DE7638E}" dt="2020-08-01T07:56:07.278" v="2147" actId="1076"/>
          <ac:picMkLst>
            <pc:docMk/>
            <pc:sldMk cId="4038914442" sldId="1143"/>
            <ac:picMk id="9" creationId="{F6FBC6FC-BFE6-4752-AC08-B9CD27094084}"/>
          </ac:picMkLst>
        </pc:picChg>
      </pc:sldChg>
      <pc:sldChg chg="addSp delSp modSp add mod ord">
        <pc:chgData name="Jang Insun" userId="9a6367cea696bed7" providerId="LiveId" clId="{9349DE58-D837-45E4-B32C-44150DE7638E}" dt="2020-08-01T09:55:22.685" v="4456" actId="6549"/>
        <pc:sldMkLst>
          <pc:docMk/>
          <pc:sldMk cId="3885960700" sldId="1144"/>
        </pc:sldMkLst>
        <pc:spChg chg="mod">
          <ac:chgData name="Jang Insun" userId="9a6367cea696bed7" providerId="LiveId" clId="{9349DE58-D837-45E4-B32C-44150DE7638E}" dt="2020-08-01T07:51:22.029" v="1642" actId="20577"/>
          <ac:spMkLst>
            <pc:docMk/>
            <pc:sldMk cId="3885960700" sldId="1144"/>
            <ac:spMk id="2" creationId="{00000000-0000-0000-0000-000000000000}"/>
          </ac:spMkLst>
        </pc:spChg>
        <pc:spChg chg="mod">
          <ac:chgData name="Jang Insun" userId="9a6367cea696bed7" providerId="LiveId" clId="{9349DE58-D837-45E4-B32C-44150DE7638E}" dt="2020-08-01T09:55:22.685" v="4456" actId="6549"/>
          <ac:spMkLst>
            <pc:docMk/>
            <pc:sldMk cId="3885960700" sldId="1144"/>
            <ac:spMk id="3" creationId="{00000000-0000-0000-0000-000000000000}"/>
          </ac:spMkLst>
        </pc:spChg>
        <pc:picChg chg="add mod">
          <ac:chgData name="Jang Insun" userId="9a6367cea696bed7" providerId="LiveId" clId="{9349DE58-D837-45E4-B32C-44150DE7638E}" dt="2020-08-01T07:51:35.962" v="1647" actId="1076"/>
          <ac:picMkLst>
            <pc:docMk/>
            <pc:sldMk cId="3885960700" sldId="1144"/>
            <ac:picMk id="6" creationId="{C461815D-608E-486B-B8F0-0CD2BE6473AA}"/>
          </ac:picMkLst>
        </pc:picChg>
        <pc:picChg chg="del">
          <ac:chgData name="Jang Insun" userId="9a6367cea696bed7" providerId="LiveId" clId="{9349DE58-D837-45E4-B32C-44150DE7638E}" dt="2020-08-01T07:51:26.139" v="1643" actId="478"/>
          <ac:picMkLst>
            <pc:docMk/>
            <pc:sldMk cId="3885960700" sldId="1144"/>
            <ac:picMk id="7" creationId="{00000000-0000-0000-0000-000000000000}"/>
          </ac:picMkLst>
        </pc:picChg>
      </pc:sldChg>
      <pc:sldChg chg="modSp add mod">
        <pc:chgData name="Jang Insun" userId="9a6367cea696bed7" providerId="LiveId" clId="{9349DE58-D837-45E4-B32C-44150DE7638E}" dt="2020-08-01T09:14:08.577" v="4455" actId="20577"/>
        <pc:sldMkLst>
          <pc:docMk/>
          <pc:sldMk cId="2128437809" sldId="1145"/>
        </pc:sldMkLst>
        <pc:spChg chg="mod">
          <ac:chgData name="Jang Insun" userId="9a6367cea696bed7" providerId="LiveId" clId="{9349DE58-D837-45E4-B32C-44150DE7638E}" dt="2020-08-01T09:14:08.577" v="4455" actId="20577"/>
          <ac:spMkLst>
            <pc:docMk/>
            <pc:sldMk cId="2128437809" sldId="114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44214655-4FFA-4DDA-BD05-B43B58FC6392}"/>
    <pc:docChg chg="custSel modSld">
      <pc:chgData name="Jang Insun" userId="9a6367cea696bed7" providerId="LiveId" clId="{44214655-4FFA-4DDA-BD05-B43B58FC6392}" dt="2020-08-03T11:13:07.131" v="98" actId="20577"/>
      <pc:docMkLst>
        <pc:docMk/>
      </pc:docMkLst>
      <pc:sldChg chg="addSp delSp modSp mod">
        <pc:chgData name="Jang Insun" userId="9a6367cea696bed7" providerId="LiveId" clId="{44214655-4FFA-4DDA-BD05-B43B58FC6392}" dt="2020-08-03T11:12:24.782" v="25" actId="1076"/>
        <pc:sldMkLst>
          <pc:docMk/>
          <pc:sldMk cId="4038914442" sldId="1143"/>
        </pc:sldMkLst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10" creationId="{ECE3B765-637E-4F46-A40B-0D50E075FD90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13" creationId="{968E06AC-8499-49D2-AA18-EA4712CE4F46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14" creationId="{208983D8-177F-4EA3-83F9-B0E48E7DDA0F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15" creationId="{9DD0B305-9780-45C3-92C7-CCB13D9FF8D0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16" creationId="{11BE22E8-866C-4D7A-BE09-ADB7BA1A87D3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19" creationId="{16B0CBA8-1D57-4740-82A5-54D1AADFCE6A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20" creationId="{02628AF7-7046-4D39-894D-0457222A5AC7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21" creationId="{24D4F467-8633-4174-88CA-531BC350A164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22" creationId="{B16F8EF6-B1B3-4173-BC5B-DEBD7C302056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23" creationId="{57DB3911-3CBC-4D31-9784-D643F7636371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25" creationId="{05560A39-93DD-46DB-8973-BB72184423B1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26" creationId="{680CB56D-0F09-4584-8C61-08CA29660F1A}"/>
          </ac:spMkLst>
        </pc:spChg>
        <pc:spChg chg="add del mod">
          <ac:chgData name="Jang Insun" userId="9a6367cea696bed7" providerId="LiveId" clId="{44214655-4FFA-4DDA-BD05-B43B58FC6392}" dt="2020-08-03T11:11:15.270" v="2"/>
          <ac:spMkLst>
            <pc:docMk/>
            <pc:sldMk cId="4038914442" sldId="1143"/>
            <ac:spMk id="27" creationId="{ED06B4E1-0125-47BB-B2C2-DBA41F7811E2}"/>
          </ac:spMkLst>
        </pc:spChg>
        <pc:graphicFrameChg chg="add del mod">
          <ac:chgData name="Jang Insun" userId="9a6367cea696bed7" providerId="LiveId" clId="{44214655-4FFA-4DDA-BD05-B43B58FC6392}" dt="2020-08-03T11:11:15.270" v="2"/>
          <ac:graphicFrameMkLst>
            <pc:docMk/>
            <pc:sldMk cId="4038914442" sldId="1143"/>
            <ac:graphicFrameMk id="17" creationId="{BFA84A99-3715-4EFC-9939-A30C950E66B2}"/>
          </ac:graphicFrameMkLst>
        </pc:graphicFrameChg>
        <pc:graphicFrameChg chg="add del mod">
          <ac:chgData name="Jang Insun" userId="9a6367cea696bed7" providerId="LiveId" clId="{44214655-4FFA-4DDA-BD05-B43B58FC6392}" dt="2020-08-03T11:11:15.270" v="2"/>
          <ac:graphicFrameMkLst>
            <pc:docMk/>
            <pc:sldMk cId="4038914442" sldId="1143"/>
            <ac:graphicFrameMk id="24" creationId="{881F8119-F36B-47AB-B597-087A84CD4446}"/>
          </ac:graphicFrameMkLst>
        </pc:graphicFrameChg>
        <pc:graphicFrameChg chg="add del mod">
          <ac:chgData name="Jang Insun" userId="9a6367cea696bed7" providerId="LiveId" clId="{44214655-4FFA-4DDA-BD05-B43B58FC6392}" dt="2020-08-03T11:11:15.270" v="2"/>
          <ac:graphicFrameMkLst>
            <pc:docMk/>
            <pc:sldMk cId="4038914442" sldId="1143"/>
            <ac:graphicFrameMk id="28" creationId="{916560FC-E32D-4C9F-9EF5-6185B444B889}"/>
          </ac:graphicFrameMkLst>
        </pc:graphicFrameChg>
        <pc:graphicFrameChg chg="add del mod">
          <ac:chgData name="Jang Insun" userId="9a6367cea696bed7" providerId="LiveId" clId="{44214655-4FFA-4DDA-BD05-B43B58FC6392}" dt="2020-08-03T11:11:15.270" v="2"/>
          <ac:graphicFrameMkLst>
            <pc:docMk/>
            <pc:sldMk cId="4038914442" sldId="1143"/>
            <ac:graphicFrameMk id="29" creationId="{E4F4EB17-48DF-46BE-809D-EEAE620D7C33}"/>
          </ac:graphicFrameMkLst>
        </pc:graphicFrameChg>
        <pc:picChg chg="add mod">
          <ac:chgData name="Jang Insun" userId="9a6367cea696bed7" providerId="LiveId" clId="{44214655-4FFA-4DDA-BD05-B43B58FC6392}" dt="2020-08-03T11:11:30.859" v="8" actId="1076"/>
          <ac:picMkLst>
            <pc:docMk/>
            <pc:sldMk cId="4038914442" sldId="1143"/>
            <ac:picMk id="6" creationId="{F27B1BA4-353E-40FA-9A4E-DC6A8B437ED9}"/>
          </ac:picMkLst>
        </pc:picChg>
        <pc:picChg chg="add del mod">
          <ac:chgData name="Jang Insun" userId="9a6367cea696bed7" providerId="LiveId" clId="{44214655-4FFA-4DDA-BD05-B43B58FC6392}" dt="2020-08-03T11:12:12.852" v="17" actId="478"/>
          <ac:picMkLst>
            <pc:docMk/>
            <pc:sldMk cId="4038914442" sldId="1143"/>
            <ac:picMk id="7" creationId="{B87847C8-1DB1-4EE6-82EE-3ED8566EFE78}"/>
          </ac:picMkLst>
        </pc:picChg>
        <pc:picChg chg="del">
          <ac:chgData name="Jang Insun" userId="9a6367cea696bed7" providerId="LiveId" clId="{44214655-4FFA-4DDA-BD05-B43B58FC6392}" dt="2020-08-03T11:11:13.797" v="0" actId="478"/>
          <ac:picMkLst>
            <pc:docMk/>
            <pc:sldMk cId="4038914442" sldId="1143"/>
            <ac:picMk id="8" creationId="{898A2D56-10BA-4418-B935-35C722A75BF7}"/>
          </ac:picMkLst>
        </pc:picChg>
        <pc:picChg chg="del">
          <ac:chgData name="Jang Insun" userId="9a6367cea696bed7" providerId="LiveId" clId="{44214655-4FFA-4DDA-BD05-B43B58FC6392}" dt="2020-08-03T11:11:33.751" v="9" actId="478"/>
          <ac:picMkLst>
            <pc:docMk/>
            <pc:sldMk cId="4038914442" sldId="1143"/>
            <ac:picMk id="9" creationId="{F6FBC6FC-BFE6-4752-AC08-B9CD27094084}"/>
          </ac:picMkLst>
        </pc:picChg>
        <pc:picChg chg="add mod">
          <ac:chgData name="Jang Insun" userId="9a6367cea696bed7" providerId="LiveId" clId="{44214655-4FFA-4DDA-BD05-B43B58FC6392}" dt="2020-08-03T11:12:24.782" v="25" actId="1076"/>
          <ac:picMkLst>
            <pc:docMk/>
            <pc:sldMk cId="4038914442" sldId="1143"/>
            <ac:picMk id="30" creationId="{1DECBF96-C3E3-478E-B29F-BE0DF3B257A8}"/>
          </ac:picMkLst>
        </pc:picChg>
        <pc:cxnChg chg="add del mod">
          <ac:chgData name="Jang Insun" userId="9a6367cea696bed7" providerId="LiveId" clId="{44214655-4FFA-4DDA-BD05-B43B58FC6392}" dt="2020-08-03T11:11:15.270" v="2"/>
          <ac:cxnSpMkLst>
            <pc:docMk/>
            <pc:sldMk cId="4038914442" sldId="1143"/>
            <ac:cxnSpMk id="11" creationId="{EEEE6A48-1DFF-40F6-95E6-ECFCCC30259D}"/>
          </ac:cxnSpMkLst>
        </pc:cxnChg>
        <pc:cxnChg chg="add del mod">
          <ac:chgData name="Jang Insun" userId="9a6367cea696bed7" providerId="LiveId" clId="{44214655-4FFA-4DDA-BD05-B43B58FC6392}" dt="2020-08-03T11:11:15.270" v="2"/>
          <ac:cxnSpMkLst>
            <pc:docMk/>
            <pc:sldMk cId="4038914442" sldId="1143"/>
            <ac:cxnSpMk id="12" creationId="{2574C28B-E3F1-4C4A-86B0-690062E3B73E}"/>
          </ac:cxnSpMkLst>
        </pc:cxnChg>
        <pc:cxnChg chg="add del mod">
          <ac:chgData name="Jang Insun" userId="9a6367cea696bed7" providerId="LiveId" clId="{44214655-4FFA-4DDA-BD05-B43B58FC6392}" dt="2020-08-03T11:11:15.270" v="2"/>
          <ac:cxnSpMkLst>
            <pc:docMk/>
            <pc:sldMk cId="4038914442" sldId="1143"/>
            <ac:cxnSpMk id="18" creationId="{BBADEF3D-D297-4D8A-A37E-6BA50C890845}"/>
          </ac:cxnSpMkLst>
        </pc:cxnChg>
      </pc:sldChg>
      <pc:sldChg chg="modSp mod">
        <pc:chgData name="Jang Insun" userId="9a6367cea696bed7" providerId="LiveId" clId="{44214655-4FFA-4DDA-BD05-B43B58FC6392}" dt="2020-08-03T11:13:07.131" v="98" actId="20577"/>
        <pc:sldMkLst>
          <pc:docMk/>
          <pc:sldMk cId="2128437809" sldId="1145"/>
        </pc:sldMkLst>
        <pc:spChg chg="mod">
          <ac:chgData name="Jang Insun" userId="9a6367cea696bed7" providerId="LiveId" clId="{44214655-4FFA-4DDA-BD05-B43B58FC6392}" dt="2020-08-03T11:13:07.131" v="98" actId="20577"/>
          <ac:spMkLst>
            <pc:docMk/>
            <pc:sldMk cId="2128437809" sldId="114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1573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550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4144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24 + 32/64/128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6507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needs to have the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ability of fast cross-link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communication for the information sharing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9301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5885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852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dirty="0"/>
              <a:t>The initiator of transmission is non-STR non-AP MLD</a:t>
            </a:r>
          </a:p>
          <a:p>
            <a:r>
              <a:rPr lang="en-US" altLang="ko-KR" sz="1200" dirty="0"/>
              <a:t>No</a:t>
            </a:r>
            <a:r>
              <a:rPr lang="en-US" altLang="ko-KR" sz="1200" baseline="0" dirty="0"/>
              <a:t>t focus on AP-assisted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8286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9828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Both options can be possible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007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Both options can be possible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4197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0163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needs to have the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ability of fast cross-link</a:t>
            </a:r>
            <a:r>
              <a:rPr lang="en-US" altLang="ko-KR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communication for the information sharing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1064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732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802.11-20/0739r1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Non-AP MLD Initiated Aggregation: Opportunity in TXOP</a:t>
            </a:r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2020-07-13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456847"/>
              </p:ext>
            </p:extLst>
          </p:nvPr>
        </p:nvGraphicFramePr>
        <p:xfrm>
          <a:off x="762000" y="2895596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We observed TXOP with non-STR</a:t>
            </a:r>
          </a:p>
          <a:p>
            <a:pPr lvl="1"/>
            <a:r>
              <a:rPr lang="en-US" altLang="ko-KR" sz="1800" dirty="0"/>
              <a:t>As a result, we can allow some options including an UL aggregation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Specifically, we can</a:t>
            </a:r>
            <a:r>
              <a:rPr lang="ko-KR" altLang="en-US" sz="2000" dirty="0"/>
              <a:t> </a:t>
            </a:r>
            <a:r>
              <a:rPr lang="en-US" altLang="ko-KR" sz="2000" dirty="0"/>
              <a:t>have</a:t>
            </a:r>
            <a:r>
              <a:rPr lang="ko-KR" altLang="en-US" sz="2000" dirty="0"/>
              <a:t> </a:t>
            </a:r>
            <a:r>
              <a:rPr lang="en-US" altLang="ko-KR" sz="2000" dirty="0"/>
              <a:t>some</a:t>
            </a:r>
            <a:r>
              <a:rPr lang="ko-KR" altLang="en-US" sz="2000" dirty="0"/>
              <a:t> </a:t>
            </a:r>
            <a:r>
              <a:rPr lang="en-US" altLang="ko-KR" sz="2000" dirty="0"/>
              <a:t>methods when gaining a channel access on another link while TXOP on a link in case of non-STR</a:t>
            </a:r>
          </a:p>
          <a:p>
            <a:pPr lvl="1"/>
            <a:r>
              <a:rPr lang="en-US" altLang="ko-KR" sz="1800" dirty="0"/>
              <a:t>Re-pick BC</a:t>
            </a:r>
          </a:p>
          <a:p>
            <a:pPr lvl="1"/>
            <a:r>
              <a:rPr lang="en-US" altLang="ko-KR" sz="1800" dirty="0"/>
              <a:t>Holding BC</a:t>
            </a:r>
          </a:p>
          <a:p>
            <a:pPr lvl="2"/>
            <a:r>
              <a:rPr lang="en-US" altLang="ko-KR" sz="1600" dirty="0"/>
              <a:t>After TXOP on a link, STA on another link can try to transmit frames</a:t>
            </a:r>
          </a:p>
          <a:p>
            <a:pPr lvl="2"/>
            <a:r>
              <a:rPr lang="en-US" altLang="ko-KR" sz="1600" dirty="0"/>
              <a:t>During TXOP on a link, STA on another link can try to can transmit frames simultaneously with the next PPDU on the TXOP link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4608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#1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define the following operation for a non-STR non-AP MLD</a:t>
            </a:r>
          </a:p>
          <a:p>
            <a:pPr lvl="1"/>
            <a:r>
              <a:rPr lang="en-US" altLang="ko-KR" dirty="0"/>
              <a:t>During a TXOP obtained by a non-AP STA affiliated with the non-AP MLD, another non-AP STA affiliated with the non-AP MLD may hold its current back-off counter even if </a:t>
            </a:r>
            <a:r>
              <a:rPr lang="en-US" altLang="ko-KR"/>
              <a:t>operating channel </a:t>
            </a:r>
            <a:r>
              <a:rPr lang="en-US" altLang="ko-KR" dirty="0"/>
              <a:t>is IDLE</a:t>
            </a:r>
          </a:p>
          <a:p>
            <a:pPr marL="857250" lvl="2" indent="0">
              <a:buNone/>
            </a:pP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843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#2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ko-KR" dirty="0"/>
              <a:t>Do you agree that 11be shall define the following operation for non-STR</a:t>
            </a:r>
          </a:p>
          <a:p>
            <a:pPr lvl="1"/>
            <a:r>
              <a:rPr lang="en-US" altLang="ko-KR" sz="1800" dirty="0"/>
              <a:t>During a TXOP obtained by a non-AP STA affiliated with the non-AP MLD, when another STA affiliated with the MLD gains a channel access, the another STA may defer and transmit a PPDU simultaneously with the next PPDU of STA if medium is IDLE</a:t>
            </a:r>
          </a:p>
          <a:p>
            <a:pPr lvl="2"/>
            <a:r>
              <a:rPr lang="en-US" altLang="ko-KR" sz="1600" dirty="0"/>
              <a:t>Medium sensing duration is the interval of TBD immediately preceding the start of next PPDU duration</a:t>
            </a:r>
          </a:p>
          <a:p>
            <a:pPr lvl="3"/>
            <a:r>
              <a:rPr lang="en-US" altLang="ko-KR" sz="1400" dirty="0"/>
              <a:t>For example, the interval can be time elapsed from BC = 0 until the start of next PPDU or PIFS </a:t>
            </a:r>
          </a:p>
          <a:p>
            <a:pPr lvl="2"/>
            <a:r>
              <a:rPr lang="en-US" altLang="ko-KR" sz="1600" dirty="0"/>
              <a:t>Starting and Ending times of the PPDUs are aligned with TBD margin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1283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/>
              <a:t>BA Duration in 11be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Duration of RX Phase</a:t>
            </a:r>
          </a:p>
          <a:p>
            <a:pPr lvl="1"/>
            <a:r>
              <a:rPr lang="en-US" altLang="ko-KR" sz="1600" dirty="0"/>
              <a:t>Expected Time: 2 SIFS * + Compressed BA duration</a:t>
            </a:r>
          </a:p>
          <a:p>
            <a:pPr lvl="2"/>
            <a:r>
              <a:rPr lang="en-US" altLang="ko-KR" sz="1400" dirty="0"/>
              <a:t>Assuming Data rate 7.3Mbps (MCS 0, 1x1 SS, 20MHz in 11ax)</a:t>
            </a:r>
          </a:p>
          <a:p>
            <a:endParaRPr lang="en-US" altLang="ko-KR" dirty="0"/>
          </a:p>
          <a:p>
            <a:r>
              <a:rPr lang="en-US" altLang="ko-KR" sz="2000" dirty="0"/>
              <a:t>Case 1: 256 bitmap =&gt; 93.4us</a:t>
            </a:r>
            <a:endParaRPr lang="en-US" altLang="ko-KR" sz="1200" dirty="0"/>
          </a:p>
          <a:p>
            <a:r>
              <a:rPr lang="en-US" altLang="ko-KR" sz="2000" dirty="0"/>
              <a:t>Case 2: 512 bitmap =&gt; 128.4us</a:t>
            </a:r>
          </a:p>
          <a:p>
            <a:r>
              <a:rPr lang="en-US" altLang="ko-KR" sz="2000" dirty="0"/>
              <a:t>Case 3: 1024 bitmap =&gt; 198.6us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4382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Focusing on Option 2-2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A Proposed Rule</a:t>
            </a:r>
          </a:p>
          <a:p>
            <a:pPr lvl="1"/>
            <a:r>
              <a:rPr lang="en-US" altLang="ko-KR" sz="1600" dirty="0"/>
              <a:t>During a TXOP of an STA of a non-STR non-AP MLD, when another STA of the MLD gains a channel access, the another STA may defer and transmit a PPDU simultaneously with the next PPDU of STA if medium is IDLE</a:t>
            </a:r>
          </a:p>
          <a:p>
            <a:pPr lvl="2"/>
            <a:r>
              <a:rPr lang="en-US" altLang="ko-KR" sz="1600" dirty="0"/>
              <a:t>Medium sensing duration is the interval of TBD (e.g., PIFS, </a:t>
            </a:r>
            <a:r>
              <a:rPr lang="en-US" altLang="ko-KR" sz="1600" dirty="0" err="1"/>
              <a:t>aSlotTime</a:t>
            </a:r>
            <a:r>
              <a:rPr lang="en-US" altLang="ko-KR" sz="1600" dirty="0"/>
              <a:t>) immediately preceding the start of next PPDU duration </a:t>
            </a:r>
          </a:p>
          <a:p>
            <a:pPr lvl="2"/>
            <a:r>
              <a:rPr lang="en-US" altLang="ko-KR" sz="1600" dirty="0"/>
              <a:t>Starting and Ending times of the PPDUs are aligned with TBD margin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The STA needs to know the length and starting and ending times of a PPDU to be transmitted by other STA(s)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461815D-608E-486B-B8F0-0CD2BE647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733800"/>
            <a:ext cx="7096125" cy="21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60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Discussion on Sensing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scenarios</a:t>
            </a:r>
          </a:p>
          <a:p>
            <a:pPr lvl="1"/>
            <a:r>
              <a:rPr lang="en-US" altLang="ko-KR" sz="1600" dirty="0"/>
              <a:t>During PIFS or less than PIFS (e.g., SIFS, </a:t>
            </a:r>
            <a:r>
              <a:rPr lang="en-US" altLang="ko-KR" sz="1600" dirty="0" err="1"/>
              <a:t>aSlotTime</a:t>
            </a:r>
            <a:r>
              <a:rPr lang="en-US" altLang="ko-KR" sz="1600" dirty="0"/>
              <a:t>), STA 2 may not be able to detect any frames, e.g., STA 2 will recognize channel is IDLE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think it would be good to perform CCA during “Whole time” for reliability (at the expense of efficiency)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869" y="2819400"/>
            <a:ext cx="7504261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22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Back-up: UL Aggregation (Non-STR)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UL aggregation means </a:t>
            </a:r>
            <a:r>
              <a:rPr lang="en-US" altLang="ko-KR" sz="2000" i="1" dirty="0"/>
              <a:t>aligning start/end of UL PPDUs that are sent simultaneously on multiple links</a:t>
            </a:r>
          </a:p>
          <a:p>
            <a:pPr lvl="1"/>
            <a:r>
              <a:rPr lang="en-US" altLang="ko-KR" sz="1600" u="sng" dirty="0"/>
              <a:t>The initiator of transmission is non-STR non-AP MLD</a:t>
            </a:r>
          </a:p>
          <a:p>
            <a:r>
              <a:rPr lang="en-US" altLang="ko-KR" sz="2000" dirty="0"/>
              <a:t>Non-AP Initiated Aggregation (e.g., Truncation of BC [1]-[5], [8])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AP-assisted Aggregation [2], [6], [7]</a:t>
            </a:r>
          </a:p>
          <a:p>
            <a:pPr lvl="1"/>
            <a:r>
              <a:rPr lang="en-US" altLang="ko-KR" sz="1600" dirty="0"/>
              <a:t>Example: Request and Response for Aggregation [1]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124200"/>
            <a:ext cx="4843722" cy="1339444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5226437"/>
            <a:ext cx="6477973" cy="121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23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802.11-19/1144r6 </a:t>
            </a:r>
            <a:r>
              <a:rPr lang="en-US" altLang="ko-KR" sz="1600" dirty="0">
                <a:ea typeface="굴림" panose="020B0600000101010101" pitchFamily="50" charset="-127"/>
              </a:rPr>
              <a:t>Channel Access for Multi-link Operation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802.11-20/0414r4 </a:t>
            </a:r>
            <a:r>
              <a:rPr lang="en-US" altLang="ko-KR" sz="1600" dirty="0">
                <a:ea typeface="굴림" panose="020B0600000101010101" pitchFamily="50" charset="-127"/>
              </a:rPr>
              <a:t>Method for Handling Constrained MLD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[3] 802.11-20/0026r7 MLO: Sync PPDUs</a:t>
            </a:r>
          </a:p>
          <a:p>
            <a:pPr marL="0" indent="0">
              <a:buNone/>
            </a:pPr>
            <a:r>
              <a:rPr lang="en-GB" altLang="ko-KR" sz="1600" dirty="0"/>
              <a:t>[4] 802.11-20/0275r2 </a:t>
            </a:r>
            <a:r>
              <a:rPr lang="en-US" altLang="ko-KR" sz="1600" dirty="0"/>
              <a:t>MLO: Need for sync PPDUs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[5] 802.11-20/0487r5 Multiple Link Operation Follow Up</a:t>
            </a:r>
          </a:p>
          <a:p>
            <a:pPr marL="0" indent="0">
              <a:buNone/>
            </a:pPr>
            <a:r>
              <a:rPr lang="en-GB" altLang="ko-KR" sz="1600" dirty="0"/>
              <a:t>[6] 802.11-20/0081r3 MLO-Synch-Transmission</a:t>
            </a:r>
          </a:p>
          <a:p>
            <a:pPr marL="0" indent="0">
              <a:buNone/>
            </a:pPr>
            <a:r>
              <a:rPr lang="en-GB" altLang="ko-KR" sz="1600" dirty="0"/>
              <a:t>[7] 802.11-20/0291r1 </a:t>
            </a:r>
            <a:r>
              <a:rPr lang="en-US" altLang="en-US" sz="1600" dirty="0"/>
              <a:t>MLO a-synchronize and synchronize operation discussions</a:t>
            </a:r>
            <a:endParaRPr lang="en-US" altLang="ko-KR" sz="16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/>
              <a:t>[8] 802.11-20/0577r0 RTS and CTS Procedure in Synchronous Multi-link Operation</a:t>
            </a:r>
          </a:p>
          <a:p>
            <a:pPr marL="0" indent="0">
              <a:buNone/>
            </a:pPr>
            <a:r>
              <a:rPr lang="en-US" altLang="ko-KR" sz="1600" dirty="0"/>
              <a:t>[9] 802.11-20/0037r1 Power Saving Considering Non-AP without STR Capability</a:t>
            </a:r>
          </a:p>
          <a:p>
            <a:pPr marL="0" indent="0">
              <a:buNone/>
            </a:pPr>
            <a:r>
              <a:rPr lang="en-US" altLang="ko-KR" sz="1600" dirty="0"/>
              <a:t>[10] 802.11-20/0444r1 MLA: Non-STR STA EDCA rules after self-interference</a:t>
            </a:r>
          </a:p>
          <a:p>
            <a:pPr marL="0" indent="0">
              <a:buNone/>
            </a:pPr>
            <a:r>
              <a:rPr lang="en-US" altLang="ko-KR" sz="1600" dirty="0"/>
              <a:t>[11] 802.11-20/1009r1 Multi-link hidden terminal-</a:t>
            </a:r>
            <a:r>
              <a:rPr lang="en-US" altLang="ko-KR" sz="1600" dirty="0" err="1"/>
              <a:t>followup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[12] 802.11-20/0490r0 Multi-link hidden terminal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Many contributions [1]-[8] have addressed how to transmit UL PPDUs on multiple links simultaneously for non-STR non-AP MLD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first focus on non-STR non-AP MLD’s behaviors on a link during a TXOP on the other link and discuss another method for a constrained non-AP MLD to aggregate links during the TXOP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Aggregation of Non-STR Non-AP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UL aggregation means </a:t>
            </a:r>
            <a:r>
              <a:rPr lang="en-US" altLang="ko-KR" sz="2000" i="1" dirty="0"/>
              <a:t>aligning starting times and ending times of PPDUs that are sent simultaneously on multiple links</a:t>
            </a:r>
          </a:p>
          <a:p>
            <a:r>
              <a:rPr lang="en-US" altLang="ko-KR" sz="2000" dirty="0"/>
              <a:t>Several Scenarios</a:t>
            </a:r>
          </a:p>
          <a:p>
            <a:pPr lvl="1"/>
            <a:r>
              <a:rPr lang="en-US" altLang="ko-KR" sz="1600" b="1" u="sng" dirty="0"/>
              <a:t>No Aggregation:</a:t>
            </a:r>
            <a:r>
              <a:rPr lang="en-US" altLang="ko-KR" sz="1600" dirty="0"/>
              <a:t> It may provide opportunities of power saving [9]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b="1" u="sng" dirty="0"/>
              <a:t>When gaining a channel access (Not focus)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b="1" u="sng" dirty="0"/>
              <a:t>After gaining a channel access, during TXOP</a:t>
            </a:r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4235665"/>
            <a:ext cx="6634005" cy="9085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1332" y="5427944"/>
            <a:ext cx="6685039" cy="960334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A700231D-3AF3-43A1-BD11-463BBA87FF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6850" y="3053596"/>
            <a:ext cx="6534150" cy="87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48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on TXOP with Non-STR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On Link 2 At TX Phase on link 1</a:t>
            </a:r>
          </a:p>
          <a:p>
            <a:pPr lvl="1"/>
            <a:r>
              <a:rPr lang="en-US" altLang="ko-KR" sz="1600" dirty="0"/>
              <a:t>In almost every cases, back-off counter (BC) wouldn’t decrease due to strong in-device (self) interference as Non-STR</a:t>
            </a:r>
          </a:p>
          <a:p>
            <a:pPr lvl="2"/>
            <a:r>
              <a:rPr lang="en-US" altLang="ko-KR" sz="1400" dirty="0"/>
              <a:t>It always may set the channel state to BUSY, which cannot decrease BC</a:t>
            </a:r>
          </a:p>
          <a:p>
            <a:r>
              <a:rPr lang="en-US" altLang="ko-KR" sz="2000" dirty="0"/>
              <a:t>On Link 2 At RX Phase on link 1</a:t>
            </a:r>
          </a:p>
          <a:p>
            <a:pPr lvl="1"/>
            <a:r>
              <a:rPr lang="en-US" altLang="ko-KR" sz="1600" dirty="0"/>
              <a:t>BC can decrease by following existing EDCA rules without the interference</a:t>
            </a:r>
          </a:p>
          <a:p>
            <a:pPr lvl="2"/>
            <a:r>
              <a:rPr lang="en-US" altLang="ko-KR" sz="1400" i="1" u="sng" dirty="0"/>
              <a:t>Timer like </a:t>
            </a:r>
            <a:r>
              <a:rPr lang="en-US" altLang="ko-KR" sz="1400" i="1" u="sng" dirty="0" err="1"/>
              <a:t>NAVSyncDelay</a:t>
            </a:r>
            <a:r>
              <a:rPr lang="en-US" altLang="ko-KR" sz="1400" u="sng" dirty="0"/>
              <a:t> </a:t>
            </a:r>
            <a:r>
              <a:rPr lang="en-US" altLang="ko-KR" sz="1400" dirty="0"/>
              <a:t>could be also considered, will be discussed in the slide 6</a:t>
            </a:r>
          </a:p>
          <a:p>
            <a:pPr lvl="1"/>
            <a:r>
              <a:rPr lang="en-US" altLang="ko-KR" sz="1600" dirty="0"/>
              <a:t>If BC = 0, STA 2 cannot transmit a PPDU during RX phase on link 1</a:t>
            </a:r>
          </a:p>
          <a:p>
            <a:r>
              <a:rPr lang="en-US" altLang="ko-KR" sz="2000" dirty="0">
                <a:solidFill>
                  <a:srgbClr val="FF0000"/>
                </a:solidFill>
              </a:rPr>
              <a:t>How can we do on Link 2?</a:t>
            </a:r>
            <a:endParaRPr lang="en-US" altLang="ko-KR" sz="2000" b="1" dirty="0">
              <a:solidFill>
                <a:srgbClr val="FF0000"/>
              </a:solidFill>
            </a:endParaRPr>
          </a:p>
          <a:p>
            <a:endParaRPr lang="en-US" altLang="ko-KR" sz="2000" dirty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632343"/>
            <a:ext cx="8162925" cy="161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Possible Options During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1: Defer Channel Access (Not decrease BC) during TXOP</a:t>
            </a:r>
          </a:p>
          <a:p>
            <a:pPr lvl="1"/>
            <a:r>
              <a:rPr lang="en-US" altLang="ko-KR" sz="1600" dirty="0"/>
              <a:t>It is simple and can have an opportunity to save power during the TXOP [9]</a:t>
            </a:r>
          </a:p>
          <a:p>
            <a:pPr lvl="1"/>
            <a:r>
              <a:rPr lang="en-US" altLang="ko-KR" sz="1600" dirty="0"/>
              <a:t>However, it can lose an opportunity to transmit frames</a:t>
            </a:r>
          </a:p>
          <a:p>
            <a:pPr lvl="1"/>
            <a:r>
              <a:rPr lang="en-US" altLang="ko-KR" sz="1600" dirty="0"/>
              <a:t>Note that when gaining a channel access on link 1, the aggregation is not excluded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Option 2: Performs Channel Access during TXOP</a:t>
            </a:r>
          </a:p>
          <a:p>
            <a:pPr lvl="1"/>
            <a:r>
              <a:rPr lang="en-US" altLang="ko-KR" sz="1600" dirty="0"/>
              <a:t>It just follows the existing EDCA rules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During RX phase, if BC = 0?, STA 2’s behavior?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1F5DB98-F20F-4ABB-BDED-0BAA451ED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904" y="5024306"/>
            <a:ext cx="6292849" cy="1451107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D4AB1950-3BD2-42A8-8B17-713F2ECEF8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214" y="3024960"/>
            <a:ext cx="6729571" cy="108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48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NAV Synchronization</a:t>
            </a:r>
            <a:br>
              <a:rPr lang="en-US" altLang="ko-KR" dirty="0"/>
            </a:br>
            <a:r>
              <a:rPr lang="en-US" altLang="ko-KR" dirty="0"/>
              <a:t>(for Option 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have deaf issues on a link 2, which addresses in some contributions [10]-[12] considering Timer and EDCA during timer</a:t>
            </a:r>
          </a:p>
          <a:p>
            <a:r>
              <a:rPr lang="en-US" altLang="ko-KR" sz="2000" dirty="0"/>
              <a:t>We can have opportunities to decrease BC in some cases depending on the value of timer and whether back-off is possible during the timer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5683" y="5034196"/>
            <a:ext cx="6388792" cy="141264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263914" y="5296883"/>
            <a:ext cx="25274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If we disallow to</a:t>
            </a:r>
          </a:p>
          <a:p>
            <a:r>
              <a:rPr lang="en-US" altLang="ko-KR" sz="1600" dirty="0"/>
              <a:t>decrease BC during Timer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1852" y="3370604"/>
            <a:ext cx="6487785" cy="1507501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56294" y="3855349"/>
            <a:ext cx="25274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If we allow to</a:t>
            </a:r>
          </a:p>
          <a:p>
            <a:r>
              <a:rPr lang="en-US" altLang="ko-KR" sz="1600" dirty="0"/>
              <a:t>decrease BC during Timer</a:t>
            </a:r>
          </a:p>
        </p:txBody>
      </p:sp>
    </p:spTree>
    <p:extLst>
      <p:ext uri="{BB962C8B-B14F-4D97-AF65-F5344CB8AC3E}">
        <p14:creationId xmlns:p14="http://schemas.microsoft.com/office/powerpoint/2010/main" val="211427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If BC = 0 During RX Phase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u="sng" dirty="0"/>
              <a:t>Option 2-1:</a:t>
            </a:r>
            <a:r>
              <a:rPr lang="en-US" altLang="ko-KR" sz="2000" dirty="0"/>
              <a:t> Re-pick BC (Not transmit anything) </a:t>
            </a:r>
          </a:p>
          <a:p>
            <a:pPr lvl="1"/>
            <a:r>
              <a:rPr lang="en-US" altLang="ko-KR" sz="1600" dirty="0"/>
              <a:t>It can avoid non-STR issue easily, but it can lose an opportunity to transmit frames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r>
              <a:rPr lang="en-US" altLang="ko-KR" sz="2000" u="sng" dirty="0"/>
              <a:t>Option 2-2:</a:t>
            </a:r>
            <a:r>
              <a:rPr lang="en-US" altLang="ko-KR" sz="2000" dirty="0"/>
              <a:t> Defer (hold BC) until the last transmitting PPDU and transmit a PPDU (including RTS for protection)</a:t>
            </a:r>
          </a:p>
          <a:p>
            <a:pPr lvl="1"/>
            <a:r>
              <a:rPr lang="en-US" altLang="ko-KR" sz="1600" dirty="0"/>
              <a:t>It can have an opportunity to transmit frames</a:t>
            </a:r>
          </a:p>
          <a:p>
            <a:r>
              <a:rPr lang="en-US" altLang="ko-KR" sz="2000" u="sng" dirty="0"/>
              <a:t>Option 2-3:</a:t>
            </a:r>
            <a:r>
              <a:rPr lang="en-US" altLang="ko-KR" sz="2000" dirty="0"/>
              <a:t> Defer (hold BC) during a certain time and transmit a PPDU by aligning it with the PPDU transmitted on TXOP link</a:t>
            </a:r>
          </a:p>
          <a:p>
            <a:pPr lvl="1"/>
            <a:r>
              <a:rPr lang="en-US" altLang="ko-KR" sz="1600" dirty="0"/>
              <a:t>It can have an opportunity to transmit frames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760" y="2438400"/>
            <a:ext cx="739248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9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Figure: Option 2-2 and Option 2-3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723900" y="1752600"/>
                <a:ext cx="7772400" cy="4343400"/>
              </a:xfrm>
            </p:spPr>
            <p:txBody>
              <a:bodyPr/>
              <a:lstStyle/>
              <a:p>
                <a:r>
                  <a:rPr lang="en-US" altLang="ko-KR" sz="2000" dirty="0"/>
                  <a:t>Option 2-2</a:t>
                </a:r>
              </a:p>
              <a:p>
                <a:pPr lvl="1"/>
                <a:r>
                  <a:rPr lang="en-US" altLang="ko-KR" sz="1600" dirty="0"/>
                  <a:t>To make generalizations, STA 2 may hold BC</a:t>
                </a:r>
                <a14:m>
                  <m:oMath xmlns:m="http://schemas.openxmlformats.org/officeDocument/2006/math">
                    <m:r>
                      <a:rPr lang="en-US" altLang="ko-KR" sz="1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ko-KR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ko-KR" sz="1600" dirty="0"/>
                  <a:t> 0 and then can decrement back-off counter in a timely manner (e.g., after TXOP, during the last BA)</a:t>
                </a:r>
              </a:p>
              <a:p>
                <a:pPr lvl="1"/>
                <a:endParaRPr lang="en-US" altLang="ko-KR" sz="1600" u="sng" dirty="0"/>
              </a:p>
              <a:p>
                <a:endParaRPr lang="en-US" altLang="ko-KR" sz="2000" u="sng" dirty="0"/>
              </a:p>
              <a:p>
                <a:endParaRPr lang="en-US" altLang="ko-KR" sz="2000" u="sng" dirty="0"/>
              </a:p>
              <a:p>
                <a:endParaRPr lang="en-US" altLang="ko-KR" sz="2000" u="sng" dirty="0"/>
              </a:p>
              <a:p>
                <a:r>
                  <a:rPr lang="en-US" altLang="ko-KR" sz="2000" dirty="0"/>
                  <a:t>Option 2-3</a:t>
                </a:r>
              </a:p>
              <a:p>
                <a:pPr lvl="1"/>
                <a:r>
                  <a:rPr lang="en-US" altLang="ko-KR" sz="1600" dirty="0"/>
                  <a:t>This option can also have the above generalizations to make</a:t>
                </a:r>
              </a:p>
              <a:p>
                <a:endParaRPr lang="en-US" altLang="ko-KR" sz="1600" dirty="0"/>
              </a:p>
              <a:p>
                <a:pPr lvl="1"/>
                <a:endParaRPr lang="en-US" altLang="ko-KR" sz="1600" dirty="0"/>
              </a:p>
              <a:p>
                <a:pPr lvl="1"/>
                <a:endParaRPr lang="en-US" altLang="ko-KR" sz="1600" dirty="0"/>
              </a:p>
              <a:p>
                <a:pPr lvl="1"/>
                <a:endParaRPr lang="en-US" altLang="ko-KR" sz="1600" dirty="0"/>
              </a:p>
              <a:p>
                <a:pPr lvl="1"/>
                <a:endParaRPr lang="en-US" altLang="ko-KR" sz="1600" dirty="0"/>
              </a:p>
              <a:p>
                <a:pPr lvl="1"/>
                <a:endParaRPr lang="en-US" altLang="ko-KR" sz="1600" dirty="0"/>
              </a:p>
              <a:p>
                <a:endParaRPr lang="en-US" altLang="ko-KR" sz="2000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900" y="1752600"/>
                <a:ext cx="7772400" cy="4343400"/>
              </a:xfrm>
              <a:blipFill rotWithShape="0">
                <a:blip r:embed="rId3"/>
                <a:stretch>
                  <a:fillRect l="-706" t="-843" r="-102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27B1BA4-353E-40FA-9A4E-DC6A8B437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428" y="2667000"/>
            <a:ext cx="6136817" cy="1380611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1DECBF96-C3E3-478E-B29F-BE0DF3B257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4705518"/>
            <a:ext cx="5791200" cy="176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91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Comparison</a:t>
            </a:r>
            <a:endParaRPr lang="ko-KR" altLang="en-US" dirty="0"/>
          </a:p>
        </p:txBody>
      </p:sp>
      <p:graphicFrame>
        <p:nvGraphicFramePr>
          <p:cNvPr id="6" name="표 7">
            <a:extLst>
              <a:ext uri="{FF2B5EF4-FFF2-40B4-BE49-F238E27FC236}">
                <a16:creationId xmlns:a16="http://schemas.microsoft.com/office/drawing/2014/main" id="{560058DE-70DF-431E-8D1F-7BC05651C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475030"/>
              </p:ext>
            </p:extLst>
          </p:nvPr>
        </p:nvGraphicFramePr>
        <p:xfrm>
          <a:off x="179379" y="2057400"/>
          <a:ext cx="8785241" cy="3534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80">
                  <a:extLst>
                    <a:ext uri="{9D8B030D-6E8A-4147-A177-3AD203B41FA5}">
                      <a16:colId xmlns:a16="http://schemas.microsoft.com/office/drawing/2014/main" val="2809408290"/>
                    </a:ext>
                  </a:extLst>
                </a:gridCol>
                <a:gridCol w="3364214">
                  <a:extLst>
                    <a:ext uri="{9D8B030D-6E8A-4147-A177-3AD203B41FA5}">
                      <a16:colId xmlns:a16="http://schemas.microsoft.com/office/drawing/2014/main" val="1473285910"/>
                    </a:ext>
                  </a:extLst>
                </a:gridCol>
                <a:gridCol w="1168624">
                  <a:extLst>
                    <a:ext uri="{9D8B030D-6E8A-4147-A177-3AD203B41FA5}">
                      <a16:colId xmlns:a16="http://schemas.microsoft.com/office/drawing/2014/main" val="4135902739"/>
                    </a:ext>
                  </a:extLst>
                </a:gridCol>
                <a:gridCol w="3269423">
                  <a:extLst>
                    <a:ext uri="{9D8B030D-6E8A-4147-A177-3AD203B41FA5}">
                      <a16:colId xmlns:a16="http://schemas.microsoft.com/office/drawing/2014/main" val="294857033"/>
                    </a:ext>
                  </a:extLst>
                </a:gridCol>
              </a:tblGrid>
              <a:tr h="51301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Option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Channel State and Behavior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Cons or Requirements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827753"/>
                  </a:ext>
                </a:extLst>
              </a:tr>
              <a:tr h="8493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2-1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Doesn’t matter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Simple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No chance to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transmit</a:t>
                      </a:r>
                    </a:p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May extend EDCA rules</a:t>
                      </a:r>
                    </a:p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(e.g., Pick BC even if queued)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322322"/>
                  </a:ext>
                </a:extLst>
              </a:tr>
              <a:tr h="9347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2-2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If IDLE, transmit RTS (protection) or Data frame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Chance</a:t>
                      </a:r>
                    </a:p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to transmit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Extends EDCA rules</a:t>
                      </a:r>
                    </a:p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(e.g.,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Holding BC)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81701"/>
                  </a:ext>
                </a:extLst>
              </a:tr>
              <a:tr h="11726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2-3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If IDLE, transmit Data frame</a:t>
                      </a:r>
                    </a:p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If BUSY, can move to 2-1 or 2-2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Chance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to transmit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+ Agg.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Extends EDCA rules (e.g., Holding BC)</a:t>
                      </a:r>
                    </a:p>
                    <a:p>
                      <a:pPr algn="l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Fast cross-link communications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050400"/>
                  </a:ext>
                </a:extLst>
              </a:tr>
            </a:tbl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00302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281961</TotalTime>
  <Words>1811</Words>
  <Application>Microsoft Office PowerPoint</Application>
  <PresentationFormat>화면 슬라이드 쇼(4:3)</PresentationFormat>
  <Paragraphs>320</Paragraphs>
  <Slides>17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Cambria Math</vt:lpstr>
      <vt:lpstr>Times New Roman</vt:lpstr>
      <vt:lpstr>802-11-Submission</vt:lpstr>
      <vt:lpstr>Non-AP MLD Initiated Aggregation: Opportunity in TXOP</vt:lpstr>
      <vt:lpstr>Introduction</vt:lpstr>
      <vt:lpstr>UL Aggregation of Non-STR Non-AP MLD</vt:lpstr>
      <vt:lpstr>Observation on TXOP with Non-STR</vt:lpstr>
      <vt:lpstr>Possible Options During TXOP</vt:lpstr>
      <vt:lpstr>Discussion on NAV Synchronization (for Option 2)</vt:lpstr>
      <vt:lpstr>If BC = 0 During RX Phase</vt:lpstr>
      <vt:lpstr>Figure: Option 2-2 and Option 2-3</vt:lpstr>
      <vt:lpstr>Comparison</vt:lpstr>
      <vt:lpstr>Summary</vt:lpstr>
      <vt:lpstr>SP #1</vt:lpstr>
      <vt:lpstr>SP #2</vt:lpstr>
      <vt:lpstr>Appendix: BA Duration in 11be</vt:lpstr>
      <vt:lpstr>Appendix: Focusing on Option 2-2</vt:lpstr>
      <vt:lpstr>Appendix: Discussion on Sensing Duration</vt:lpstr>
      <vt:lpstr>Back-up: UL Aggregation (Non-STR) [2]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14114</cp:revision>
  <cp:lastPrinted>2018-10-31T23:27:01Z</cp:lastPrinted>
  <dcterms:created xsi:type="dcterms:W3CDTF">2007-05-21T21:00:37Z</dcterms:created>
  <dcterms:modified xsi:type="dcterms:W3CDTF">2020-08-03T11:13:10Z</dcterms:modified>
</cp:coreProperties>
</file>