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  <p:sldId id="889" r:id="rId20"/>
    <p:sldId id="890" r:id="rId21"/>
    <p:sldId id="891" r:id="rId2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92" autoAdjust="0"/>
    <p:restoredTop sz="92169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802.11-20/0695r9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d194b9508ee28b3cc55f44edf429b7a7&amp;sa=D&amp;usd=2&amp;usg=AOvVaw3Pe5rNAGm0z2jbJ02GCQ0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8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2020-5-29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June 1, 17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/>
              <a:t>Join </a:t>
            </a:r>
            <a:r>
              <a:rPr lang="en-US" dirty="0" err="1"/>
              <a:t>Webex</a:t>
            </a:r>
            <a:r>
              <a:rPr lang="en-US" dirty="0"/>
              <a:t> Meeting </a:t>
            </a:r>
            <a:r>
              <a:rPr lang="en-US" u="sng" dirty="0">
                <a:hlinkClick r:id="rId2"/>
              </a:rPr>
              <a:t>https://ieee802.my.webex.com/ieee802.my/j.php?MTID=md194b9508ee28b3cc55f44edf429b7a7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Meeting number: 132 709 5704 </a:t>
            </a:r>
          </a:p>
          <a:p>
            <a:pPr marL="1200150" lvl="3" indent="0">
              <a:buNone/>
            </a:pPr>
            <a:r>
              <a:rPr lang="en-US" dirty="0"/>
              <a:t>Meeting password: wireless </a:t>
            </a:r>
          </a:p>
          <a:p>
            <a:pPr marL="1200150" lvl="3" indent="0">
              <a:buNone/>
            </a:pPr>
            <a:r>
              <a:rPr lang="en-US" dirty="0"/>
              <a:t>Join by phone: </a:t>
            </a:r>
          </a:p>
          <a:p>
            <a:pPr marL="1200150" lvl="3" indent="0">
              <a:buNone/>
            </a:pPr>
            <a:r>
              <a:rPr lang="en-US" dirty="0"/>
              <a:t>+1-510-338-9438 USA Toll </a:t>
            </a:r>
          </a:p>
          <a:p>
            <a:pPr marL="1200150" lvl="3" indent="0">
              <a:buNone/>
            </a:pPr>
            <a:r>
              <a:rPr lang="en-US" dirty="0"/>
              <a:t>+44-20-3198-8144 UK Toll </a:t>
            </a:r>
          </a:p>
          <a:p>
            <a:pPr marL="1200150" lvl="3" indent="0">
              <a:buNone/>
            </a:pPr>
            <a:r>
              <a:rPr lang="en-US" dirty="0"/>
              <a:t>Access code: 132 709 5704</a:t>
            </a:r>
          </a:p>
          <a:p>
            <a:pPr marL="1200150" lvl="3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[June 1]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11-20-801r0 CR for WUR Duty Cycle,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11-20-802r1 CR for WUR Wake-up Operation Part I,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11-20-804r0 CR for WUR Power Management Part I, Po-Kai Huang (Intel)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11-20-776r0 MAC CR Miscellaneous CIDs, Alfred Asterjadhi (Qualcomm)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191799</TotalTime>
  <Words>997</Words>
  <Application>Microsoft Office PowerPoint</Application>
  <PresentationFormat>Widescreen</PresentationFormat>
  <Paragraphs>221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[June 1]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6035</cp:revision>
  <cp:lastPrinted>2014-11-04T15:04:57Z</cp:lastPrinted>
  <dcterms:created xsi:type="dcterms:W3CDTF">2007-04-17T18:10:23Z</dcterms:created>
  <dcterms:modified xsi:type="dcterms:W3CDTF">2020-05-29T20:44:54Z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2020-05-29 20:44:54Z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