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0"/>
  </p:notesMasterIdLst>
  <p:handoutMasterIdLst>
    <p:handoutMasterId r:id="rId11"/>
  </p:handoutMasterIdLst>
  <p:sldIdLst>
    <p:sldId id="331" r:id="rId2"/>
    <p:sldId id="972" r:id="rId3"/>
    <p:sldId id="983" r:id="rId4"/>
    <p:sldId id="1005" r:id="rId5"/>
    <p:sldId id="994" r:id="rId6"/>
    <p:sldId id="998" r:id="rId7"/>
    <p:sldId id="1004" r:id="rId8"/>
    <p:sldId id="1007" r:id="rId9"/>
  </p:sldIdLst>
  <p:sldSz cx="9144000" cy="6858000" type="screen4x3"/>
  <p:notesSz cx="6794500" cy="9931400"/>
  <p:defaultTex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312">
          <p15:clr>
            <a:srgbClr val="A4A3A4"/>
          </p15:clr>
        </p15:guide>
        <p15:guide id="2" pos="2822">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lein, Arik" initials="Arik" lastIdx="16" clrIdx="0">
    <p:extLst>
      <p:ext uri="{19B8F6BF-5375-455C-9EA6-DF929625EA0E}">
        <p15:presenceInfo xmlns:p15="http://schemas.microsoft.com/office/powerpoint/2012/main" userId="Klein, Arik" providerId="None"/>
      </p:ext>
    </p:extLst>
  </p:cmAuthor>
  <p:cmAuthor id="2" name="Huang, Po-kai" initials="HP" lastIdx="15" clrIdx="1">
    <p:extLst>
      <p:ext uri="{19B8F6BF-5375-455C-9EA6-DF929625EA0E}">
        <p15:presenceInfo xmlns:p15="http://schemas.microsoft.com/office/powerpoint/2012/main" userId="S-1-5-21-725345543-602162358-527237240-247123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339AA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972" autoAdjust="0"/>
    <p:restoredTop sz="92810" autoAdjust="0"/>
  </p:normalViewPr>
  <p:slideViewPr>
    <p:cSldViewPr>
      <p:cViewPr varScale="1">
        <p:scale>
          <a:sx n="62" d="100"/>
          <a:sy n="62" d="100"/>
        </p:scale>
        <p:origin x="1576" y="40"/>
      </p:cViewPr>
      <p:guideLst>
        <p:guide orient="horz" pos="2160"/>
        <p:guide pos="2880"/>
      </p:guideLst>
    </p:cSldViewPr>
  </p:slideViewPr>
  <p:outlineViewPr>
    <p:cViewPr>
      <p:scale>
        <a:sx n="50" d="100"/>
        <a:sy n="50" d="100"/>
      </p:scale>
      <p:origin x="0" y="0"/>
    </p:cViewPr>
  </p:outlineViewPr>
  <p:notesTextViewPr>
    <p:cViewPr>
      <p:scale>
        <a:sx n="3" d="2"/>
        <a:sy n="3" d="2"/>
      </p:scale>
      <p:origin x="0" y="0"/>
    </p:cViewPr>
  </p:notesTextViewPr>
  <p:sorterViewPr>
    <p:cViewPr>
      <p:scale>
        <a:sx n="100" d="100"/>
        <a:sy n="100" d="100"/>
      </p:scale>
      <p:origin x="0" y="0"/>
    </p:cViewPr>
  </p:sorterViewPr>
  <p:notesViewPr>
    <p:cSldViewPr>
      <p:cViewPr>
        <p:scale>
          <a:sx n="100" d="100"/>
          <a:sy n="100" d="100"/>
        </p:scale>
        <p:origin x="-3426" y="-72"/>
      </p:cViewPr>
      <p:guideLst>
        <p:guide orient="horz" pos="2312"/>
        <p:guide pos="282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355FA4C3-EA6F-4DEC-9A5B-DA9F4B2DCCDA}"/>
              </a:ext>
            </a:extLst>
          </p:cNvPr>
          <p:cNvSpPr>
            <a:spLocks noGrp="1" noChangeArrowheads="1"/>
          </p:cNvSpPr>
          <p:nvPr>
            <p:ph type="hdr" sz="quarter"/>
          </p:nvPr>
        </p:nvSpPr>
        <p:spPr bwMode="auto">
          <a:xfrm>
            <a:off x="3286125" y="206375"/>
            <a:ext cx="28257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GB"/>
              <a:t>doc.: IEEE 802.11-12/0866r0</a:t>
            </a:r>
          </a:p>
        </p:txBody>
      </p:sp>
      <p:sp>
        <p:nvSpPr>
          <p:cNvPr id="3075" name="Rectangle 3">
            <a:extLst>
              <a:ext uri="{FF2B5EF4-FFF2-40B4-BE49-F238E27FC236}">
                <a16:creationId xmlns:a16="http://schemas.microsoft.com/office/drawing/2014/main" id="{C3847927-4241-4395-85F2-4DA1D4673C1D}"/>
              </a:ext>
            </a:extLst>
          </p:cNvPr>
          <p:cNvSpPr>
            <a:spLocks noGrp="1" noChangeArrowheads="1"/>
          </p:cNvSpPr>
          <p:nvPr>
            <p:ph type="dt" sz="quarter" idx="1"/>
          </p:nvPr>
        </p:nvSpPr>
        <p:spPr bwMode="auto">
          <a:xfrm>
            <a:off x="682625" y="206375"/>
            <a:ext cx="20462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ltLang="en-US"/>
              <a:t>July 2013</a:t>
            </a:r>
            <a:endParaRPr lang="en-GB" altLang="en-US"/>
          </a:p>
        </p:txBody>
      </p:sp>
      <p:sp>
        <p:nvSpPr>
          <p:cNvPr id="3076" name="Rectangle 4">
            <a:extLst>
              <a:ext uri="{FF2B5EF4-FFF2-40B4-BE49-F238E27FC236}">
                <a16:creationId xmlns:a16="http://schemas.microsoft.com/office/drawing/2014/main" id="{0835B85C-0C92-4AAB-B5CD-5874F0F84968}"/>
              </a:ext>
            </a:extLst>
          </p:cNvPr>
          <p:cNvSpPr>
            <a:spLocks noGrp="1" noChangeArrowheads="1"/>
          </p:cNvSpPr>
          <p:nvPr>
            <p:ph type="ftr" sz="quarter" idx="2"/>
          </p:nvPr>
        </p:nvSpPr>
        <p:spPr bwMode="auto">
          <a:xfrm>
            <a:off x="3779838" y="9612313"/>
            <a:ext cx="24098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GB"/>
              <a:t>Clint Chaplin, Chair (Samsung)</a:t>
            </a:r>
          </a:p>
        </p:txBody>
      </p:sp>
      <p:sp>
        <p:nvSpPr>
          <p:cNvPr id="3077" name="Rectangle 5">
            <a:extLst>
              <a:ext uri="{FF2B5EF4-FFF2-40B4-BE49-F238E27FC236}">
                <a16:creationId xmlns:a16="http://schemas.microsoft.com/office/drawing/2014/main" id="{216F8561-CC11-4763-86D6-E7ED36EFF48D}"/>
              </a:ext>
            </a:extLst>
          </p:cNvPr>
          <p:cNvSpPr>
            <a:spLocks noGrp="1" noChangeArrowheads="1"/>
          </p:cNvSpPr>
          <p:nvPr>
            <p:ph type="sldNum" sz="quarter" idx="3"/>
          </p:nvPr>
        </p:nvSpPr>
        <p:spPr bwMode="auto">
          <a:xfrm>
            <a:off x="3067050" y="9612313"/>
            <a:ext cx="51276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GB" altLang="en-US"/>
              <a:t>Page </a:t>
            </a:r>
            <a:fld id="{A7A4710E-391E-40EE-B9A8-9D33E6E92389}" type="slidenum">
              <a:rPr lang="en-GB" altLang="en-US"/>
              <a:pPr>
                <a:defRPr/>
              </a:pPr>
              <a:t>‹#›</a:t>
            </a:fld>
            <a:endParaRPr lang="en-GB" altLang="en-US"/>
          </a:p>
        </p:txBody>
      </p:sp>
      <p:sp>
        <p:nvSpPr>
          <p:cNvPr id="14342" name="Line 6">
            <a:extLst>
              <a:ext uri="{FF2B5EF4-FFF2-40B4-BE49-F238E27FC236}">
                <a16:creationId xmlns:a16="http://schemas.microsoft.com/office/drawing/2014/main" id="{5F56412F-514B-4C5E-8C72-CCE02BB37E88}"/>
              </a:ext>
            </a:extLst>
          </p:cNvPr>
          <p:cNvSpPr>
            <a:spLocks noChangeShapeType="1"/>
          </p:cNvSpPr>
          <p:nvPr/>
        </p:nvSpPr>
        <p:spPr bwMode="auto">
          <a:xfrm>
            <a:off x="681038" y="415925"/>
            <a:ext cx="54324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1511" name="Rectangle 7">
            <a:extLst>
              <a:ext uri="{FF2B5EF4-FFF2-40B4-BE49-F238E27FC236}">
                <a16:creationId xmlns:a16="http://schemas.microsoft.com/office/drawing/2014/main" id="{EE46596A-ED38-406F-B588-A1AE73AFE630}"/>
              </a:ext>
            </a:extLst>
          </p:cNvPr>
          <p:cNvSpPr>
            <a:spLocks noChangeArrowheads="1"/>
          </p:cNvSpPr>
          <p:nvPr/>
        </p:nvSpPr>
        <p:spPr bwMode="auto">
          <a:xfrm>
            <a:off x="681038" y="96123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t>Submission</a:t>
            </a:r>
          </a:p>
        </p:txBody>
      </p:sp>
      <p:sp>
        <p:nvSpPr>
          <p:cNvPr id="14344" name="Line 8">
            <a:extLst>
              <a:ext uri="{FF2B5EF4-FFF2-40B4-BE49-F238E27FC236}">
                <a16:creationId xmlns:a16="http://schemas.microsoft.com/office/drawing/2014/main" id="{BD52F7B8-7212-4565-994E-D2E4DC0E1C8C}"/>
              </a:ext>
            </a:extLst>
          </p:cNvPr>
          <p:cNvSpPr>
            <a:spLocks noChangeShapeType="1"/>
          </p:cNvSpPr>
          <p:nvPr/>
        </p:nvSpPr>
        <p:spPr bwMode="auto">
          <a:xfrm>
            <a:off x="681038" y="9599613"/>
            <a:ext cx="5583237"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371394720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A165344A-BCBA-4503-B758-E91B70190134}"/>
              </a:ext>
            </a:extLst>
          </p:cNvPr>
          <p:cNvSpPr>
            <a:spLocks noGrp="1" noChangeArrowheads="1"/>
          </p:cNvSpPr>
          <p:nvPr>
            <p:ph type="hdr" sz="quarter"/>
          </p:nvPr>
        </p:nvSpPr>
        <p:spPr bwMode="auto">
          <a:xfrm>
            <a:off x="3328988" y="120650"/>
            <a:ext cx="28257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GB"/>
              <a:t>doc.: IEEE 802.11-12/0866r0</a:t>
            </a:r>
          </a:p>
        </p:txBody>
      </p:sp>
      <p:sp>
        <p:nvSpPr>
          <p:cNvPr id="2051" name="Rectangle 3">
            <a:extLst>
              <a:ext uri="{FF2B5EF4-FFF2-40B4-BE49-F238E27FC236}">
                <a16:creationId xmlns:a16="http://schemas.microsoft.com/office/drawing/2014/main" id="{92CFA2B8-A839-4F7B-A8F9-45D426ADBADE}"/>
              </a:ext>
            </a:extLst>
          </p:cNvPr>
          <p:cNvSpPr>
            <a:spLocks noGrp="1" noChangeArrowheads="1"/>
          </p:cNvSpPr>
          <p:nvPr>
            <p:ph type="dt" idx="1"/>
          </p:nvPr>
        </p:nvSpPr>
        <p:spPr bwMode="auto">
          <a:xfrm>
            <a:off x="641350" y="120650"/>
            <a:ext cx="20462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ltLang="en-US"/>
              <a:t>July 2013</a:t>
            </a:r>
            <a:endParaRPr lang="en-GB" altLang="en-US"/>
          </a:p>
        </p:txBody>
      </p:sp>
      <p:sp>
        <p:nvSpPr>
          <p:cNvPr id="13316" name="Rectangle 4">
            <a:extLst>
              <a:ext uri="{FF2B5EF4-FFF2-40B4-BE49-F238E27FC236}">
                <a16:creationId xmlns:a16="http://schemas.microsoft.com/office/drawing/2014/main" id="{E12586DF-74E9-42FA-92D8-CB004E81097A}"/>
              </a:ext>
            </a:extLst>
          </p:cNvPr>
          <p:cNvSpPr>
            <a:spLocks noGrp="1" noRot="1" noChangeAspect="1" noChangeArrowheads="1" noTextEdit="1"/>
          </p:cNvSpPr>
          <p:nvPr>
            <p:ph type="sldImg" idx="2"/>
          </p:nvPr>
        </p:nvSpPr>
        <p:spPr bwMode="auto">
          <a:xfrm>
            <a:off x="923925" y="750888"/>
            <a:ext cx="4948238" cy="371157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a:extLst>
              <a:ext uri="{FF2B5EF4-FFF2-40B4-BE49-F238E27FC236}">
                <a16:creationId xmlns:a16="http://schemas.microsoft.com/office/drawing/2014/main" id="{C5E92402-188A-4BA7-8E2B-60EBEB15FFE6}"/>
              </a:ext>
            </a:extLst>
          </p:cNvPr>
          <p:cNvSpPr>
            <a:spLocks noGrp="1" noChangeArrowheads="1"/>
          </p:cNvSpPr>
          <p:nvPr>
            <p:ph type="body" sz="quarter" idx="3"/>
          </p:nvPr>
        </p:nvSpPr>
        <p:spPr bwMode="auto">
          <a:xfrm>
            <a:off x="904875" y="4716463"/>
            <a:ext cx="4984750" cy="4471987"/>
          </a:xfrm>
          <a:prstGeom prst="rect">
            <a:avLst/>
          </a:prstGeom>
          <a:noFill/>
          <a:ln w="9525">
            <a:noFill/>
            <a:miter lim="800000"/>
            <a:headEnd/>
            <a:tailEnd/>
          </a:ln>
          <a:effectLst/>
        </p:spPr>
        <p:txBody>
          <a:bodyPr vert="horz" wrap="square" lIns="93746" tIns="46079" rIns="93746" bIns="46079"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2054" name="Rectangle 6">
            <a:extLst>
              <a:ext uri="{FF2B5EF4-FFF2-40B4-BE49-F238E27FC236}">
                <a16:creationId xmlns:a16="http://schemas.microsoft.com/office/drawing/2014/main" id="{E2EF01C8-FB3D-4155-B52F-C120FD4754F2}"/>
              </a:ext>
            </a:extLst>
          </p:cNvPr>
          <p:cNvSpPr>
            <a:spLocks noGrp="1" noChangeArrowheads="1"/>
          </p:cNvSpPr>
          <p:nvPr>
            <p:ph type="ftr" sz="quarter" idx="4"/>
          </p:nvPr>
        </p:nvSpPr>
        <p:spPr bwMode="auto">
          <a:xfrm>
            <a:off x="3286125" y="9615488"/>
            <a:ext cx="286861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8788" lvl="4" algn="r" defTabSz="933450">
              <a:defRPr/>
            </a:lvl5pPr>
          </a:lstStyle>
          <a:p>
            <a:pPr lvl="4">
              <a:defRPr/>
            </a:pPr>
            <a:r>
              <a:rPr lang="en-GB"/>
              <a:t>Clint Chaplin, Chair (Samsung)</a:t>
            </a:r>
          </a:p>
        </p:txBody>
      </p:sp>
      <p:sp>
        <p:nvSpPr>
          <p:cNvPr id="2055" name="Rectangle 7">
            <a:extLst>
              <a:ext uri="{FF2B5EF4-FFF2-40B4-BE49-F238E27FC236}">
                <a16:creationId xmlns:a16="http://schemas.microsoft.com/office/drawing/2014/main" id="{CBACD2E4-B6D6-47BB-8DEB-DC83A37FBF38}"/>
              </a:ext>
            </a:extLst>
          </p:cNvPr>
          <p:cNvSpPr>
            <a:spLocks noGrp="1" noChangeArrowheads="1"/>
          </p:cNvSpPr>
          <p:nvPr>
            <p:ph type="sldNum" sz="quarter" idx="5"/>
          </p:nvPr>
        </p:nvSpPr>
        <p:spPr bwMode="auto">
          <a:xfrm>
            <a:off x="3146425" y="9615488"/>
            <a:ext cx="51276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GB" altLang="en-US"/>
              <a:t>Page </a:t>
            </a:r>
            <a:fld id="{6D97498F-4D25-4339-A505-6DFAF1C539A8}" type="slidenum">
              <a:rPr lang="en-GB" altLang="en-US"/>
              <a:pPr>
                <a:defRPr/>
              </a:pPr>
              <a:t>‹#›</a:t>
            </a:fld>
            <a:endParaRPr lang="en-GB" altLang="en-US"/>
          </a:p>
        </p:txBody>
      </p:sp>
      <p:sp>
        <p:nvSpPr>
          <p:cNvPr id="11272" name="Rectangle 8">
            <a:extLst>
              <a:ext uri="{FF2B5EF4-FFF2-40B4-BE49-F238E27FC236}">
                <a16:creationId xmlns:a16="http://schemas.microsoft.com/office/drawing/2014/main" id="{5AB43281-AFEB-4794-91F4-4DEB6BFEFF65}"/>
              </a:ext>
            </a:extLst>
          </p:cNvPr>
          <p:cNvSpPr>
            <a:spLocks noChangeArrowheads="1"/>
          </p:cNvSpPr>
          <p:nvPr/>
        </p:nvSpPr>
        <p:spPr bwMode="auto">
          <a:xfrm>
            <a:off x="709613" y="9615488"/>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t>Submission</a:t>
            </a:r>
          </a:p>
        </p:txBody>
      </p:sp>
      <p:sp>
        <p:nvSpPr>
          <p:cNvPr id="13321" name="Line 9">
            <a:extLst>
              <a:ext uri="{FF2B5EF4-FFF2-40B4-BE49-F238E27FC236}">
                <a16:creationId xmlns:a16="http://schemas.microsoft.com/office/drawing/2014/main" id="{86DC4FDC-7731-4889-B2D9-586AD7BC58BF}"/>
              </a:ext>
            </a:extLst>
          </p:cNvPr>
          <p:cNvSpPr>
            <a:spLocks noChangeShapeType="1"/>
          </p:cNvSpPr>
          <p:nvPr/>
        </p:nvSpPr>
        <p:spPr bwMode="auto">
          <a:xfrm>
            <a:off x="709613" y="9613900"/>
            <a:ext cx="53752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22" name="Line 10">
            <a:extLst>
              <a:ext uri="{FF2B5EF4-FFF2-40B4-BE49-F238E27FC236}">
                <a16:creationId xmlns:a16="http://schemas.microsoft.com/office/drawing/2014/main" id="{A608F1E5-A3E0-4039-9B0C-798F9ECC1885}"/>
              </a:ext>
            </a:extLst>
          </p:cNvPr>
          <p:cNvSpPr>
            <a:spLocks noChangeShapeType="1"/>
          </p:cNvSpPr>
          <p:nvPr/>
        </p:nvSpPr>
        <p:spPr bwMode="auto">
          <a:xfrm>
            <a:off x="635000" y="317500"/>
            <a:ext cx="55245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84822031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a:extLst>
              <a:ext uri="{FF2B5EF4-FFF2-40B4-BE49-F238E27FC236}">
                <a16:creationId xmlns:a16="http://schemas.microsoft.com/office/drawing/2014/main" id="{F360D31C-0BCD-4994-837B-7A36503701B9}"/>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2013</a:t>
            </a:r>
            <a:endParaRPr lang="en-GB" altLang="en-US" sz="1400"/>
          </a:p>
        </p:txBody>
      </p:sp>
      <p:sp>
        <p:nvSpPr>
          <p:cNvPr id="16387" name="Rectangle 2">
            <a:extLst>
              <a:ext uri="{FF2B5EF4-FFF2-40B4-BE49-F238E27FC236}">
                <a16:creationId xmlns:a16="http://schemas.microsoft.com/office/drawing/2014/main" id="{49943552-E89A-4A9E-AAEF-4B47750FB3FA}"/>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a:t>doc.: IEEE 802.11-12/0866r0</a:t>
            </a:r>
          </a:p>
        </p:txBody>
      </p:sp>
      <p:sp>
        <p:nvSpPr>
          <p:cNvPr id="16388" name="Rectangle 3">
            <a:extLst>
              <a:ext uri="{FF2B5EF4-FFF2-40B4-BE49-F238E27FC236}">
                <a16:creationId xmlns:a16="http://schemas.microsoft.com/office/drawing/2014/main" id="{6389D189-BBDC-4D3B-87C2-07BBB8BCAA06}"/>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September 2012</a:t>
            </a:r>
          </a:p>
        </p:txBody>
      </p:sp>
      <p:sp>
        <p:nvSpPr>
          <p:cNvPr id="16389" name="Rectangle 6">
            <a:extLst>
              <a:ext uri="{FF2B5EF4-FFF2-40B4-BE49-F238E27FC236}">
                <a16:creationId xmlns:a16="http://schemas.microsoft.com/office/drawing/2014/main" id="{44F662B7-7009-4912-B6F1-2566616E04FB}"/>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a:t>Clint Chaplin, Chair (Samsung)</a:t>
            </a:r>
          </a:p>
        </p:txBody>
      </p:sp>
      <p:sp>
        <p:nvSpPr>
          <p:cNvPr id="16390" name="Rectangle 7">
            <a:extLst>
              <a:ext uri="{FF2B5EF4-FFF2-40B4-BE49-F238E27FC236}">
                <a16:creationId xmlns:a16="http://schemas.microsoft.com/office/drawing/2014/main" id="{B391E2D3-A1E1-4C5E-92B9-D1E2EC5F3D3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5BBD4055-202F-46DB-9486-BD49C6FC6D52}" type="slidenum">
              <a:rPr lang="en-GB" altLang="en-US" smtClean="0"/>
              <a:pPr>
                <a:spcBef>
                  <a:spcPct val="0"/>
                </a:spcBef>
              </a:pPr>
              <a:t>1</a:t>
            </a:fld>
            <a:endParaRPr lang="en-GB" altLang="en-US"/>
          </a:p>
        </p:txBody>
      </p:sp>
      <p:sp>
        <p:nvSpPr>
          <p:cNvPr id="16391" name="Rectangle 2">
            <a:extLst>
              <a:ext uri="{FF2B5EF4-FFF2-40B4-BE49-F238E27FC236}">
                <a16:creationId xmlns:a16="http://schemas.microsoft.com/office/drawing/2014/main" id="{580814C7-1F51-4760-8C05-47A916B4AC3D}"/>
              </a:ext>
            </a:extLst>
          </p:cNvPr>
          <p:cNvSpPr>
            <a:spLocks noGrp="1" noRot="1" noChangeAspect="1" noChangeArrowheads="1" noTextEdit="1"/>
          </p:cNvSpPr>
          <p:nvPr>
            <p:ph type="sldImg"/>
          </p:nvPr>
        </p:nvSpPr>
        <p:spPr>
          <a:xfrm>
            <a:off x="922338" y="750888"/>
            <a:ext cx="4949825" cy="3711575"/>
          </a:xfrm>
          <a:ln/>
        </p:spPr>
      </p:sp>
      <p:sp>
        <p:nvSpPr>
          <p:cNvPr id="16392" name="Rectangle 3">
            <a:extLst>
              <a:ext uri="{FF2B5EF4-FFF2-40B4-BE49-F238E27FC236}">
                <a16:creationId xmlns:a16="http://schemas.microsoft.com/office/drawing/2014/main" id="{BE9BB772-6625-4649-81F5-E381AB6E6340}"/>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9302918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pPr>
              <a:defRPr/>
            </a:pPr>
            <a:r>
              <a:rPr lang="en-GB"/>
              <a:t>doc.: IEEE 802.11-12/0866r0</a:t>
            </a:r>
          </a:p>
        </p:txBody>
      </p:sp>
      <p:sp>
        <p:nvSpPr>
          <p:cNvPr id="5" name="Date Placeholder 4"/>
          <p:cNvSpPr>
            <a:spLocks noGrp="1"/>
          </p:cNvSpPr>
          <p:nvPr>
            <p:ph type="dt" idx="1"/>
          </p:nvPr>
        </p:nvSpPr>
        <p:spPr/>
        <p:txBody>
          <a:bodyPr/>
          <a:lstStyle/>
          <a:p>
            <a:pPr>
              <a:defRPr/>
            </a:pPr>
            <a:r>
              <a:rPr lang="en-US" altLang="en-US"/>
              <a:t>July 2013</a:t>
            </a:r>
            <a:endParaRPr lang="en-GB" altLang="en-US"/>
          </a:p>
        </p:txBody>
      </p:sp>
      <p:sp>
        <p:nvSpPr>
          <p:cNvPr id="6" name="Footer Placeholder 5"/>
          <p:cNvSpPr>
            <a:spLocks noGrp="1"/>
          </p:cNvSpPr>
          <p:nvPr>
            <p:ph type="ftr" sz="quarter" idx="4"/>
          </p:nvPr>
        </p:nvSpPr>
        <p:spPr/>
        <p:txBody>
          <a:bodyPr/>
          <a:lstStyle/>
          <a:p>
            <a:pPr lvl="4">
              <a:defRPr/>
            </a:pPr>
            <a:r>
              <a:rPr lang="en-GB"/>
              <a:t>Clint Chaplin, Chair (Samsung)</a:t>
            </a:r>
          </a:p>
        </p:txBody>
      </p:sp>
      <p:sp>
        <p:nvSpPr>
          <p:cNvPr id="7" name="Slide Number Placeholder 6"/>
          <p:cNvSpPr>
            <a:spLocks noGrp="1"/>
          </p:cNvSpPr>
          <p:nvPr>
            <p:ph type="sldNum" sz="quarter" idx="5"/>
          </p:nvPr>
        </p:nvSpPr>
        <p:spPr/>
        <p:txBody>
          <a:bodyPr/>
          <a:lstStyle/>
          <a:p>
            <a:pPr>
              <a:defRPr/>
            </a:pPr>
            <a:r>
              <a:rPr lang="en-GB" altLang="en-US"/>
              <a:t>Page </a:t>
            </a:r>
            <a:fld id="{6D97498F-4D25-4339-A505-6DFAF1C539A8}" type="slidenum">
              <a:rPr lang="en-GB" altLang="en-US" smtClean="0"/>
              <a:pPr>
                <a:defRPr/>
              </a:pPr>
              <a:t>4</a:t>
            </a:fld>
            <a:endParaRPr lang="en-GB" altLang="en-US"/>
          </a:p>
        </p:txBody>
      </p:sp>
    </p:spTree>
    <p:extLst>
      <p:ext uri="{BB962C8B-B14F-4D97-AF65-F5344CB8AC3E}">
        <p14:creationId xmlns:p14="http://schemas.microsoft.com/office/powerpoint/2010/main" val="40472964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a:extLst>
              <a:ext uri="{FF2B5EF4-FFF2-40B4-BE49-F238E27FC236}">
                <a16:creationId xmlns:a16="http://schemas.microsoft.com/office/drawing/2014/main" id="{06CFF25A-AE5D-4878-BC4A-E0F2E0863D11}"/>
              </a:ext>
            </a:extLst>
          </p:cNvPr>
          <p:cNvSpPr>
            <a:spLocks noGrp="1" noChangeArrowheads="1"/>
          </p:cNvSpPr>
          <p:nvPr>
            <p:ph type="dt" sz="half" idx="10"/>
          </p:nvPr>
        </p:nvSpPr>
        <p:spPr>
          <a:xfrm>
            <a:off x="696913" y="332601"/>
            <a:ext cx="929742" cy="276999"/>
          </a:xfrm>
        </p:spPr>
        <p:txBody>
          <a:bodyPr/>
          <a:lstStyle>
            <a:lvl1pPr>
              <a:defRPr/>
            </a:lvl1pPr>
          </a:lstStyle>
          <a:p>
            <a:pPr>
              <a:defRPr/>
            </a:pPr>
            <a:r>
              <a:rPr lang="en-US" altLang="en-US" dirty="0"/>
              <a:t>Aug 2019</a:t>
            </a:r>
            <a:endParaRPr lang="en-GB" altLang="en-US" dirty="0"/>
          </a:p>
        </p:txBody>
      </p:sp>
      <p:sp>
        <p:nvSpPr>
          <p:cNvPr id="5" name="Rectangle 5">
            <a:extLst>
              <a:ext uri="{FF2B5EF4-FFF2-40B4-BE49-F238E27FC236}">
                <a16:creationId xmlns:a16="http://schemas.microsoft.com/office/drawing/2014/main" id="{23CA8882-3F16-471A-B8DB-2643B3170DFB}"/>
              </a:ext>
            </a:extLst>
          </p:cNvPr>
          <p:cNvSpPr>
            <a:spLocks noGrp="1" noChangeArrowheads="1"/>
          </p:cNvSpPr>
          <p:nvPr>
            <p:ph type="ftr" sz="quarter" idx="11"/>
          </p:nvPr>
        </p:nvSpPr>
        <p:spPr>
          <a:xfrm>
            <a:off x="7234271" y="6475413"/>
            <a:ext cx="1309654" cy="184666"/>
          </a:xfrm>
        </p:spPr>
        <p:txBody>
          <a:bodyPr/>
          <a:lstStyle>
            <a:lvl1pPr>
              <a:defRPr/>
            </a:lvl1pPr>
          </a:lstStyle>
          <a:p>
            <a:pPr>
              <a:defRPr/>
            </a:pPr>
            <a:r>
              <a:rPr lang="en-GB" dirty="0"/>
              <a:t>Po-Kai Huang (Intel)</a:t>
            </a:r>
          </a:p>
        </p:txBody>
      </p:sp>
      <p:sp>
        <p:nvSpPr>
          <p:cNvPr id="6" name="Rectangle 6">
            <a:extLst>
              <a:ext uri="{FF2B5EF4-FFF2-40B4-BE49-F238E27FC236}">
                <a16:creationId xmlns:a16="http://schemas.microsoft.com/office/drawing/2014/main" id="{C24A0396-1A4E-4409-96DE-494DDD5FDCED}"/>
              </a:ext>
            </a:extLst>
          </p:cNvPr>
          <p:cNvSpPr>
            <a:spLocks noGrp="1" noChangeArrowheads="1"/>
          </p:cNvSpPr>
          <p:nvPr>
            <p:ph type="sldNum" sz="quarter" idx="12"/>
          </p:nvPr>
        </p:nvSpPr>
        <p:spPr/>
        <p:txBody>
          <a:bodyPr/>
          <a:lstStyle>
            <a:lvl1pPr>
              <a:defRPr/>
            </a:lvl1pPr>
          </a:lstStyle>
          <a:p>
            <a:pPr>
              <a:defRPr/>
            </a:pPr>
            <a:r>
              <a:rPr lang="en-GB" altLang="en-US"/>
              <a:t>Slide </a:t>
            </a:r>
            <a:fld id="{54724FB4-94AE-4750-B841-108DEBC86DEF}" type="slidenum">
              <a:rPr lang="en-GB" altLang="en-US"/>
              <a:pPr>
                <a:defRPr/>
              </a:pPr>
              <a:t>‹#›</a:t>
            </a:fld>
            <a:endParaRPr lang="en-GB" altLang="en-US"/>
          </a:p>
        </p:txBody>
      </p:sp>
    </p:spTree>
    <p:extLst>
      <p:ext uri="{BB962C8B-B14F-4D97-AF65-F5344CB8AC3E}">
        <p14:creationId xmlns:p14="http://schemas.microsoft.com/office/powerpoint/2010/main" val="6057073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F62F9BB0-1D78-4E92-8AB5-CCA6C81C81B4}"/>
              </a:ext>
            </a:extLst>
          </p:cNvPr>
          <p:cNvSpPr>
            <a:spLocks noGrp="1" noChangeArrowheads="1"/>
          </p:cNvSpPr>
          <p:nvPr>
            <p:ph type="dt" sz="half" idx="10"/>
          </p:nvPr>
        </p:nvSpPr>
        <p:spPr/>
        <p:txBody>
          <a:bodyPr/>
          <a:lstStyle>
            <a:lvl1pPr>
              <a:defRPr/>
            </a:lvl1pPr>
          </a:lstStyle>
          <a:p>
            <a:pPr>
              <a:defRPr/>
            </a:pPr>
            <a:r>
              <a:rPr lang="en-US" altLang="en-US"/>
              <a:t>May 2018</a:t>
            </a:r>
            <a:endParaRPr lang="en-GB" altLang="en-US"/>
          </a:p>
        </p:txBody>
      </p:sp>
      <p:sp>
        <p:nvSpPr>
          <p:cNvPr id="5" name="Rectangle 5">
            <a:extLst>
              <a:ext uri="{FF2B5EF4-FFF2-40B4-BE49-F238E27FC236}">
                <a16:creationId xmlns:a16="http://schemas.microsoft.com/office/drawing/2014/main" id="{45E53EAD-1C78-4110-B6B7-5E5CDC6B7911}"/>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6" name="Rectangle 6">
            <a:extLst>
              <a:ext uri="{FF2B5EF4-FFF2-40B4-BE49-F238E27FC236}">
                <a16:creationId xmlns:a16="http://schemas.microsoft.com/office/drawing/2014/main" id="{93A629FD-4ED0-4725-8B45-82D2B3BFEFFF}"/>
              </a:ext>
            </a:extLst>
          </p:cNvPr>
          <p:cNvSpPr>
            <a:spLocks noGrp="1" noChangeArrowheads="1"/>
          </p:cNvSpPr>
          <p:nvPr>
            <p:ph type="sldNum" sz="quarter" idx="12"/>
          </p:nvPr>
        </p:nvSpPr>
        <p:spPr/>
        <p:txBody>
          <a:bodyPr/>
          <a:lstStyle>
            <a:lvl1pPr>
              <a:defRPr/>
            </a:lvl1pPr>
          </a:lstStyle>
          <a:p>
            <a:pPr>
              <a:defRPr/>
            </a:pPr>
            <a:r>
              <a:rPr lang="en-GB" altLang="en-US"/>
              <a:t>Slide </a:t>
            </a:r>
            <a:fld id="{B64CBFA8-9A69-4D2E-AFF7-F3FA7A729FDE}" type="slidenum">
              <a:rPr lang="en-GB" altLang="en-US"/>
              <a:pPr>
                <a:defRPr/>
              </a:pPr>
              <a:t>‹#›</a:t>
            </a:fld>
            <a:endParaRPr lang="en-GB" altLang="en-US"/>
          </a:p>
        </p:txBody>
      </p:sp>
    </p:spTree>
    <p:extLst>
      <p:ext uri="{BB962C8B-B14F-4D97-AF65-F5344CB8AC3E}">
        <p14:creationId xmlns:p14="http://schemas.microsoft.com/office/powerpoint/2010/main" val="16586203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ADC25286-F119-41CC-B936-A99D615BEBF4}"/>
              </a:ext>
            </a:extLst>
          </p:cNvPr>
          <p:cNvSpPr>
            <a:spLocks noGrp="1" noChangeArrowheads="1"/>
          </p:cNvSpPr>
          <p:nvPr>
            <p:ph type="dt" sz="half" idx="10"/>
          </p:nvPr>
        </p:nvSpPr>
        <p:spPr/>
        <p:txBody>
          <a:bodyPr/>
          <a:lstStyle>
            <a:lvl1pPr>
              <a:defRPr/>
            </a:lvl1pPr>
          </a:lstStyle>
          <a:p>
            <a:pPr>
              <a:defRPr/>
            </a:pPr>
            <a:r>
              <a:rPr lang="en-US" altLang="en-US"/>
              <a:t>May 2018</a:t>
            </a:r>
            <a:endParaRPr lang="en-GB" altLang="en-US"/>
          </a:p>
        </p:txBody>
      </p:sp>
      <p:sp>
        <p:nvSpPr>
          <p:cNvPr id="5" name="Rectangle 5">
            <a:extLst>
              <a:ext uri="{FF2B5EF4-FFF2-40B4-BE49-F238E27FC236}">
                <a16:creationId xmlns:a16="http://schemas.microsoft.com/office/drawing/2014/main" id="{10AE9D73-7428-4ADB-9D8D-FB2ECC5BA0E8}"/>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6" name="Rectangle 6">
            <a:extLst>
              <a:ext uri="{FF2B5EF4-FFF2-40B4-BE49-F238E27FC236}">
                <a16:creationId xmlns:a16="http://schemas.microsoft.com/office/drawing/2014/main" id="{BFE0F447-7DAF-4F40-945E-510B714F88B1}"/>
              </a:ext>
            </a:extLst>
          </p:cNvPr>
          <p:cNvSpPr>
            <a:spLocks noGrp="1" noChangeArrowheads="1"/>
          </p:cNvSpPr>
          <p:nvPr>
            <p:ph type="sldNum" sz="quarter" idx="12"/>
          </p:nvPr>
        </p:nvSpPr>
        <p:spPr/>
        <p:txBody>
          <a:bodyPr/>
          <a:lstStyle>
            <a:lvl1pPr>
              <a:defRPr/>
            </a:lvl1pPr>
          </a:lstStyle>
          <a:p>
            <a:pPr>
              <a:defRPr/>
            </a:pPr>
            <a:r>
              <a:rPr lang="en-GB" altLang="en-US"/>
              <a:t>Slide </a:t>
            </a:r>
            <a:fld id="{39830A6D-8C9E-4B26-958C-BFDE032B0093}" type="slidenum">
              <a:rPr lang="en-GB" altLang="en-US"/>
              <a:pPr>
                <a:defRPr/>
              </a:pPr>
              <a:t>‹#›</a:t>
            </a:fld>
            <a:endParaRPr lang="en-GB" altLang="en-US"/>
          </a:p>
        </p:txBody>
      </p:sp>
    </p:spTree>
    <p:extLst>
      <p:ext uri="{BB962C8B-B14F-4D97-AF65-F5344CB8AC3E}">
        <p14:creationId xmlns:p14="http://schemas.microsoft.com/office/powerpoint/2010/main" val="73883561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7" name="Content Placeholder 2"/>
          <p:cNvSpPr>
            <a:spLocks noGrp="1"/>
          </p:cNvSpPr>
          <p:nvPr>
            <p:ph idx="1"/>
          </p:nvPr>
        </p:nvSpPr>
        <p:spPr>
          <a:xfrm>
            <a:off x="216795" y="1931779"/>
            <a:ext cx="8572500" cy="1375761"/>
          </a:xfrm>
        </p:spPr>
        <p:txBody>
          <a:bodyPr/>
          <a:lstStyle>
            <a:lvl1pPr>
              <a:defRPr/>
            </a:lvl1pPr>
            <a:lvl2pPr>
              <a:defRPr/>
            </a:lvl2pPr>
            <a:lvl3pPr>
              <a:defRPr/>
            </a:lvl3pPr>
            <a:lvl4pPr>
              <a:defRPr lang="en-US" sz="1600" kern="1200" baseline="0" dirty="0">
                <a:solidFill>
                  <a:prstClr val="black">
                    <a:lumMod val="75000"/>
                    <a:lumOff val="25000"/>
                  </a:prstClr>
                </a:solidFill>
                <a:latin typeface="Qualcomm Office Regular" pitchFamily="34" charset="0"/>
                <a:ea typeface="+mn-ea"/>
                <a:cs typeface="Arial" pitchFamily="34" charset="0"/>
              </a:defRPr>
            </a:lvl4pPr>
            <a:lvl5pPr marL="1200150" indent="-260604">
              <a:buFont typeface="Qualcomm Regular" pitchFamily="34" charset="0"/>
              <a:buChar char="−"/>
              <a:defRPr/>
            </a:lvl5pPr>
            <a:lvl6pPr marL="1628775" indent="0">
              <a:buNone/>
              <a:defRPr sz="1200"/>
            </a:lvl6pPr>
          </a:lstStyle>
          <a:p>
            <a:pPr lvl="0"/>
            <a:r>
              <a:rPr lang="en-US"/>
              <a:t>Edit Master text styles</a:t>
            </a:r>
          </a:p>
          <a:p>
            <a:pPr lvl="1"/>
            <a:r>
              <a:rPr lang="en-US"/>
              <a:t>Second level</a:t>
            </a:r>
          </a:p>
          <a:p>
            <a:pPr lvl="2"/>
            <a:r>
              <a:rPr lang="en-US"/>
              <a:t>Third level</a:t>
            </a:r>
          </a:p>
          <a:p>
            <a:pPr lvl="3"/>
            <a:r>
              <a:rPr lang="en-US"/>
              <a:t>Fourth level</a:t>
            </a:r>
          </a:p>
        </p:txBody>
      </p:sp>
      <p:sp>
        <p:nvSpPr>
          <p:cNvPr id="12" name="Title Placeholder 1"/>
          <p:cNvSpPr>
            <a:spLocks noGrp="1"/>
          </p:cNvSpPr>
          <p:nvPr>
            <p:ph type="title"/>
          </p:nvPr>
        </p:nvSpPr>
        <p:spPr>
          <a:xfrm>
            <a:off x="212655" y="740540"/>
            <a:ext cx="8574733" cy="484748"/>
          </a:xfrm>
          <a:prstGeom prst="rect">
            <a:avLst/>
          </a:prstGeom>
        </p:spPr>
        <p:txBody>
          <a:bodyPr vert="horz" wrap="square" lIns="68580" tIns="34290" rIns="68580" bIns="34290" rtlCol="0" anchor="ctr">
            <a:spAutoFit/>
          </a:bodyPr>
          <a:lstStyle>
            <a:lvl1pPr>
              <a:defRPr sz="3600">
                <a:latin typeface="Qualcomm Office Regular" pitchFamily="34" charset="0"/>
              </a:defRPr>
            </a:lvl1pPr>
          </a:lstStyle>
          <a:p>
            <a:r>
              <a:rPr lang="en-US"/>
              <a:t>Click to edit Master title style</a:t>
            </a:r>
            <a:endParaRPr lang="en-US" dirty="0"/>
          </a:p>
        </p:txBody>
      </p:sp>
      <p:sp>
        <p:nvSpPr>
          <p:cNvPr id="13" name="Text Placeholder 2"/>
          <p:cNvSpPr>
            <a:spLocks noGrp="1"/>
          </p:cNvSpPr>
          <p:nvPr>
            <p:ph type="body" idx="13"/>
          </p:nvPr>
        </p:nvSpPr>
        <p:spPr>
          <a:xfrm>
            <a:off x="212655" y="1426466"/>
            <a:ext cx="8574733" cy="350865"/>
          </a:xfrm>
        </p:spPr>
        <p:txBody>
          <a:bodyPr tIns="0" bIns="0" anchor="t"/>
          <a:lstStyle>
            <a:lvl1pPr marL="0" indent="0" algn="l" defTabSz="914400" rtl="0" eaLnBrk="1" latinLnBrk="0" hangingPunct="1">
              <a:lnSpc>
                <a:spcPct val="95000"/>
              </a:lnSpc>
              <a:spcBef>
                <a:spcPct val="20000"/>
              </a:spcBef>
              <a:buFontTx/>
              <a:buNone/>
              <a:defRPr lang="en-US" sz="2400" b="0" kern="1200" dirty="0" smtClean="0">
                <a:solidFill>
                  <a:schemeClr val="bg2"/>
                </a:solidFill>
                <a:latin typeface="Qualcomm Office Regular" pitchFamily="34" charset="0"/>
                <a:ea typeface="+mn-ea"/>
                <a:cs typeface="Arial" pitchFamily="34" charset="0"/>
              </a:defRPr>
            </a:lvl1pPr>
            <a:lvl2pPr marL="342900" indent="0">
              <a:buNone/>
              <a:defRPr sz="1500" b="1"/>
            </a:lvl2pPr>
            <a:lvl3pPr marL="685800" indent="0">
              <a:buNone/>
              <a:defRPr sz="140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cxnSp>
        <p:nvCxnSpPr>
          <p:cNvPr id="14" name="Straight Connector 13"/>
          <p:cNvCxnSpPr/>
          <p:nvPr userDrawn="1"/>
        </p:nvCxnSpPr>
        <p:spPr>
          <a:xfrm>
            <a:off x="277773" y="504825"/>
            <a:ext cx="8588453" cy="0"/>
          </a:xfrm>
          <a:prstGeom prst="line">
            <a:avLst/>
          </a:prstGeom>
          <a:ln w="47625">
            <a:gradFill flip="none" rotWithShape="1">
              <a:gsLst>
                <a:gs pos="100000">
                  <a:srgbClr val="004274"/>
                </a:gs>
                <a:gs pos="0">
                  <a:srgbClr val="008E95"/>
                </a:gs>
              </a:gsLst>
              <a:lin ang="10800000" scaled="1"/>
              <a:tileRect/>
            </a:gradFill>
          </a:ln>
        </p:spPr>
        <p:style>
          <a:lnRef idx="1">
            <a:schemeClr val="accent1"/>
          </a:lnRef>
          <a:fillRef idx="0">
            <a:schemeClr val="accent1"/>
          </a:fillRef>
          <a:effectRef idx="0">
            <a:schemeClr val="accent1"/>
          </a:effectRef>
          <a:fontRef idx="minor">
            <a:schemeClr val="tx1"/>
          </a:fontRef>
        </p:style>
      </p:cxnSp>
      <p:grpSp>
        <p:nvGrpSpPr>
          <p:cNvPr id="40" name="Group 39"/>
          <p:cNvGrpSpPr>
            <a:grpSpLocks noChangeAspect="1"/>
          </p:cNvGrpSpPr>
          <p:nvPr userDrawn="1"/>
        </p:nvGrpSpPr>
        <p:grpSpPr>
          <a:xfrm>
            <a:off x="7716645" y="6546300"/>
            <a:ext cx="721158" cy="157272"/>
            <a:chOff x="187326" y="5085556"/>
            <a:chExt cx="8393112" cy="1830388"/>
          </a:xfrm>
          <a:solidFill>
            <a:schemeClr val="bg1">
              <a:lumMod val="75000"/>
            </a:schemeClr>
          </a:solidFill>
        </p:grpSpPr>
        <p:sp>
          <p:nvSpPr>
            <p:cNvPr id="41" name="Freeform 7"/>
            <p:cNvSpPr>
              <a:spLocks/>
            </p:cNvSpPr>
            <p:nvPr userDrawn="1"/>
          </p:nvSpPr>
          <p:spPr bwMode="auto">
            <a:xfrm>
              <a:off x="3603626" y="5388769"/>
              <a:ext cx="585787" cy="892175"/>
            </a:xfrm>
            <a:custGeom>
              <a:avLst/>
              <a:gdLst>
                <a:gd name="T0" fmla="*/ 0 w 156"/>
                <a:gd name="T1" fmla="*/ 218 h 238"/>
                <a:gd name="T2" fmla="*/ 20 w 156"/>
                <a:gd name="T3" fmla="*/ 238 h 238"/>
                <a:gd name="T4" fmla="*/ 156 w 156"/>
                <a:gd name="T5" fmla="*/ 238 h 238"/>
                <a:gd name="T6" fmla="*/ 126 w 156"/>
                <a:gd name="T7" fmla="*/ 189 h 238"/>
                <a:gd name="T8" fmla="*/ 47 w 156"/>
                <a:gd name="T9" fmla="*/ 189 h 238"/>
                <a:gd name="T10" fmla="*/ 47 w 156"/>
                <a:gd name="T11" fmla="*/ 0 h 238"/>
                <a:gd name="T12" fmla="*/ 0 w 156"/>
                <a:gd name="T13" fmla="*/ 0 h 238"/>
                <a:gd name="T14" fmla="*/ 0 w 156"/>
                <a:gd name="T15" fmla="*/ 218 h 23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6" h="238">
                  <a:moveTo>
                    <a:pt x="0" y="218"/>
                  </a:moveTo>
                  <a:cubicBezTo>
                    <a:pt x="0" y="227"/>
                    <a:pt x="11" y="238"/>
                    <a:pt x="20" y="238"/>
                  </a:cubicBezTo>
                  <a:cubicBezTo>
                    <a:pt x="156" y="238"/>
                    <a:pt x="156" y="238"/>
                    <a:pt x="156" y="238"/>
                  </a:cubicBezTo>
                  <a:cubicBezTo>
                    <a:pt x="126" y="189"/>
                    <a:pt x="126" y="189"/>
                    <a:pt x="126" y="189"/>
                  </a:cubicBezTo>
                  <a:cubicBezTo>
                    <a:pt x="47" y="189"/>
                    <a:pt x="47" y="189"/>
                    <a:pt x="47" y="189"/>
                  </a:cubicBezTo>
                  <a:cubicBezTo>
                    <a:pt x="47" y="0"/>
                    <a:pt x="47" y="0"/>
                    <a:pt x="47" y="0"/>
                  </a:cubicBezTo>
                  <a:cubicBezTo>
                    <a:pt x="0" y="0"/>
                    <a:pt x="0" y="0"/>
                    <a:pt x="0" y="0"/>
                  </a:cubicBezTo>
                  <a:lnTo>
                    <a:pt x="0" y="21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2" name="Freeform 8"/>
            <p:cNvSpPr>
              <a:spLocks noEditPoints="1"/>
            </p:cNvSpPr>
            <p:nvPr userDrawn="1"/>
          </p:nvSpPr>
          <p:spPr bwMode="auto">
            <a:xfrm>
              <a:off x="187326" y="5085556"/>
              <a:ext cx="1541462" cy="1830388"/>
            </a:xfrm>
            <a:custGeom>
              <a:avLst/>
              <a:gdLst>
                <a:gd name="T0" fmla="*/ 411 w 411"/>
                <a:gd name="T1" fmla="*/ 206 h 488"/>
                <a:gd name="T2" fmla="*/ 206 w 411"/>
                <a:gd name="T3" fmla="*/ 0 h 488"/>
                <a:gd name="T4" fmla="*/ 0 w 411"/>
                <a:gd name="T5" fmla="*/ 206 h 488"/>
                <a:gd name="T6" fmla="*/ 206 w 411"/>
                <a:gd name="T7" fmla="*/ 412 h 488"/>
                <a:gd name="T8" fmla="*/ 241 w 411"/>
                <a:gd name="T9" fmla="*/ 408 h 488"/>
                <a:gd name="T10" fmla="*/ 240 w 411"/>
                <a:gd name="T11" fmla="*/ 488 h 488"/>
                <a:gd name="T12" fmla="*/ 298 w 411"/>
                <a:gd name="T13" fmla="*/ 488 h 488"/>
                <a:gd name="T14" fmla="*/ 298 w 411"/>
                <a:gd name="T15" fmla="*/ 389 h 488"/>
                <a:gd name="T16" fmla="*/ 411 w 411"/>
                <a:gd name="T17" fmla="*/ 206 h 488"/>
                <a:gd name="T18" fmla="*/ 298 w 411"/>
                <a:gd name="T19" fmla="*/ 302 h 488"/>
                <a:gd name="T20" fmla="*/ 298 w 411"/>
                <a:gd name="T21" fmla="*/ 236 h 488"/>
                <a:gd name="T22" fmla="*/ 240 w 411"/>
                <a:gd name="T23" fmla="*/ 252 h 488"/>
                <a:gd name="T24" fmla="*/ 241 w 411"/>
                <a:gd name="T25" fmla="*/ 334 h 488"/>
                <a:gd name="T26" fmla="*/ 206 w 411"/>
                <a:gd name="T27" fmla="*/ 339 h 488"/>
                <a:gd name="T28" fmla="*/ 73 w 411"/>
                <a:gd name="T29" fmla="*/ 206 h 488"/>
                <a:gd name="T30" fmla="*/ 206 w 411"/>
                <a:gd name="T31" fmla="*/ 73 h 488"/>
                <a:gd name="T32" fmla="*/ 339 w 411"/>
                <a:gd name="T33" fmla="*/ 206 h 488"/>
                <a:gd name="T34" fmla="*/ 298 w 411"/>
                <a:gd name="T35" fmla="*/ 302 h 4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411" h="488">
                  <a:moveTo>
                    <a:pt x="411" y="206"/>
                  </a:moveTo>
                  <a:cubicBezTo>
                    <a:pt x="411" y="92"/>
                    <a:pt x="319" y="0"/>
                    <a:pt x="206" y="0"/>
                  </a:cubicBezTo>
                  <a:cubicBezTo>
                    <a:pt x="92" y="0"/>
                    <a:pt x="0" y="92"/>
                    <a:pt x="0" y="206"/>
                  </a:cubicBezTo>
                  <a:cubicBezTo>
                    <a:pt x="0" y="319"/>
                    <a:pt x="92" y="412"/>
                    <a:pt x="206" y="412"/>
                  </a:cubicBezTo>
                  <a:cubicBezTo>
                    <a:pt x="218" y="412"/>
                    <a:pt x="229" y="410"/>
                    <a:pt x="241" y="408"/>
                  </a:cubicBezTo>
                  <a:cubicBezTo>
                    <a:pt x="240" y="488"/>
                    <a:pt x="240" y="488"/>
                    <a:pt x="240" y="488"/>
                  </a:cubicBezTo>
                  <a:cubicBezTo>
                    <a:pt x="298" y="488"/>
                    <a:pt x="298" y="488"/>
                    <a:pt x="298" y="488"/>
                  </a:cubicBezTo>
                  <a:cubicBezTo>
                    <a:pt x="298" y="389"/>
                    <a:pt x="298" y="389"/>
                    <a:pt x="298" y="389"/>
                  </a:cubicBezTo>
                  <a:cubicBezTo>
                    <a:pt x="365" y="355"/>
                    <a:pt x="411" y="286"/>
                    <a:pt x="411" y="206"/>
                  </a:cubicBezTo>
                  <a:close/>
                  <a:moveTo>
                    <a:pt x="298" y="302"/>
                  </a:moveTo>
                  <a:cubicBezTo>
                    <a:pt x="298" y="236"/>
                    <a:pt x="298" y="236"/>
                    <a:pt x="298" y="236"/>
                  </a:cubicBezTo>
                  <a:cubicBezTo>
                    <a:pt x="240" y="252"/>
                    <a:pt x="240" y="252"/>
                    <a:pt x="240" y="252"/>
                  </a:cubicBezTo>
                  <a:cubicBezTo>
                    <a:pt x="241" y="334"/>
                    <a:pt x="241" y="334"/>
                    <a:pt x="241" y="334"/>
                  </a:cubicBezTo>
                  <a:cubicBezTo>
                    <a:pt x="229" y="337"/>
                    <a:pt x="218" y="339"/>
                    <a:pt x="206" y="339"/>
                  </a:cubicBezTo>
                  <a:cubicBezTo>
                    <a:pt x="132" y="339"/>
                    <a:pt x="73" y="279"/>
                    <a:pt x="73" y="206"/>
                  </a:cubicBezTo>
                  <a:cubicBezTo>
                    <a:pt x="73" y="132"/>
                    <a:pt x="132" y="73"/>
                    <a:pt x="206" y="73"/>
                  </a:cubicBezTo>
                  <a:cubicBezTo>
                    <a:pt x="279" y="73"/>
                    <a:pt x="339" y="132"/>
                    <a:pt x="339" y="206"/>
                  </a:cubicBezTo>
                  <a:cubicBezTo>
                    <a:pt x="339" y="244"/>
                    <a:pt x="323" y="278"/>
                    <a:pt x="298" y="302"/>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3" name="Freeform 9"/>
            <p:cNvSpPr>
              <a:spLocks/>
            </p:cNvSpPr>
            <p:nvPr userDrawn="1"/>
          </p:nvSpPr>
          <p:spPr bwMode="auto">
            <a:xfrm>
              <a:off x="1863726" y="5388769"/>
              <a:ext cx="652462" cy="892175"/>
            </a:xfrm>
            <a:custGeom>
              <a:avLst/>
              <a:gdLst>
                <a:gd name="T0" fmla="*/ 154 w 174"/>
                <a:gd name="T1" fmla="*/ 238 h 238"/>
                <a:gd name="T2" fmla="*/ 20 w 174"/>
                <a:gd name="T3" fmla="*/ 238 h 238"/>
                <a:gd name="T4" fmla="*/ 0 w 174"/>
                <a:gd name="T5" fmla="*/ 218 h 238"/>
                <a:gd name="T6" fmla="*/ 0 w 174"/>
                <a:gd name="T7" fmla="*/ 0 h 238"/>
                <a:gd name="T8" fmla="*/ 46 w 174"/>
                <a:gd name="T9" fmla="*/ 0 h 238"/>
                <a:gd name="T10" fmla="*/ 46 w 174"/>
                <a:gd name="T11" fmla="*/ 189 h 238"/>
                <a:gd name="T12" fmla="*/ 127 w 174"/>
                <a:gd name="T13" fmla="*/ 189 h 238"/>
                <a:gd name="T14" fmla="*/ 127 w 174"/>
                <a:gd name="T15" fmla="*/ 0 h 238"/>
                <a:gd name="T16" fmla="*/ 174 w 174"/>
                <a:gd name="T17" fmla="*/ 0 h 238"/>
                <a:gd name="T18" fmla="*/ 174 w 174"/>
                <a:gd name="T19" fmla="*/ 218 h 238"/>
                <a:gd name="T20" fmla="*/ 154 w 174"/>
                <a:gd name="T21" fmla="*/ 238 h 2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74" h="238">
                  <a:moveTo>
                    <a:pt x="154" y="238"/>
                  </a:moveTo>
                  <a:cubicBezTo>
                    <a:pt x="20" y="238"/>
                    <a:pt x="20" y="238"/>
                    <a:pt x="20" y="238"/>
                  </a:cubicBezTo>
                  <a:cubicBezTo>
                    <a:pt x="11" y="238"/>
                    <a:pt x="0" y="228"/>
                    <a:pt x="0" y="218"/>
                  </a:cubicBezTo>
                  <a:cubicBezTo>
                    <a:pt x="0" y="0"/>
                    <a:pt x="0" y="0"/>
                    <a:pt x="0" y="0"/>
                  </a:cubicBezTo>
                  <a:cubicBezTo>
                    <a:pt x="46" y="0"/>
                    <a:pt x="46" y="0"/>
                    <a:pt x="46" y="0"/>
                  </a:cubicBezTo>
                  <a:cubicBezTo>
                    <a:pt x="46" y="189"/>
                    <a:pt x="46" y="189"/>
                    <a:pt x="46" y="189"/>
                  </a:cubicBezTo>
                  <a:cubicBezTo>
                    <a:pt x="127" y="189"/>
                    <a:pt x="127" y="189"/>
                    <a:pt x="127" y="189"/>
                  </a:cubicBezTo>
                  <a:cubicBezTo>
                    <a:pt x="127" y="0"/>
                    <a:pt x="127" y="0"/>
                    <a:pt x="127" y="0"/>
                  </a:cubicBezTo>
                  <a:cubicBezTo>
                    <a:pt x="174" y="0"/>
                    <a:pt x="174" y="0"/>
                    <a:pt x="174" y="0"/>
                  </a:cubicBezTo>
                  <a:cubicBezTo>
                    <a:pt x="174" y="218"/>
                    <a:pt x="174" y="218"/>
                    <a:pt x="174" y="218"/>
                  </a:cubicBezTo>
                  <a:cubicBezTo>
                    <a:pt x="174" y="228"/>
                    <a:pt x="163" y="238"/>
                    <a:pt x="154" y="238"/>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4" name="Freeform 10"/>
            <p:cNvSpPr>
              <a:spLocks/>
            </p:cNvSpPr>
            <p:nvPr userDrawn="1"/>
          </p:nvSpPr>
          <p:spPr bwMode="auto">
            <a:xfrm>
              <a:off x="4079876" y="5358606"/>
              <a:ext cx="712787" cy="946150"/>
            </a:xfrm>
            <a:custGeom>
              <a:avLst/>
              <a:gdLst>
                <a:gd name="T0" fmla="*/ 190 w 190"/>
                <a:gd name="T1" fmla="*/ 17 h 252"/>
                <a:gd name="T2" fmla="*/ 126 w 190"/>
                <a:gd name="T3" fmla="*/ 0 h 252"/>
                <a:gd name="T4" fmla="*/ 0 w 190"/>
                <a:gd name="T5" fmla="*/ 126 h 252"/>
                <a:gd name="T6" fmla="*/ 126 w 190"/>
                <a:gd name="T7" fmla="*/ 252 h 252"/>
                <a:gd name="T8" fmla="*/ 187 w 190"/>
                <a:gd name="T9" fmla="*/ 237 h 252"/>
                <a:gd name="T10" fmla="*/ 164 w 190"/>
                <a:gd name="T11" fmla="*/ 196 h 252"/>
                <a:gd name="T12" fmla="*/ 126 w 190"/>
                <a:gd name="T13" fmla="*/ 205 h 252"/>
                <a:gd name="T14" fmla="*/ 47 w 190"/>
                <a:gd name="T15" fmla="*/ 126 h 252"/>
                <a:gd name="T16" fmla="*/ 126 w 190"/>
                <a:gd name="T17" fmla="*/ 46 h 252"/>
                <a:gd name="T18" fmla="*/ 167 w 190"/>
                <a:gd name="T19" fmla="*/ 58 h 252"/>
                <a:gd name="T20" fmla="*/ 190 w 190"/>
                <a:gd name="T21" fmla="*/ 17 h 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90" h="252">
                  <a:moveTo>
                    <a:pt x="190" y="17"/>
                  </a:moveTo>
                  <a:cubicBezTo>
                    <a:pt x="171" y="6"/>
                    <a:pt x="149" y="0"/>
                    <a:pt x="126" y="0"/>
                  </a:cubicBezTo>
                  <a:cubicBezTo>
                    <a:pt x="57" y="0"/>
                    <a:pt x="0" y="56"/>
                    <a:pt x="0" y="126"/>
                  </a:cubicBezTo>
                  <a:cubicBezTo>
                    <a:pt x="0" y="196"/>
                    <a:pt x="57" y="252"/>
                    <a:pt x="126" y="252"/>
                  </a:cubicBezTo>
                  <a:cubicBezTo>
                    <a:pt x="148" y="252"/>
                    <a:pt x="169" y="246"/>
                    <a:pt x="187" y="237"/>
                  </a:cubicBezTo>
                  <a:cubicBezTo>
                    <a:pt x="164" y="196"/>
                    <a:pt x="164" y="196"/>
                    <a:pt x="164" y="196"/>
                  </a:cubicBezTo>
                  <a:cubicBezTo>
                    <a:pt x="153" y="202"/>
                    <a:pt x="140" y="205"/>
                    <a:pt x="126" y="205"/>
                  </a:cubicBezTo>
                  <a:cubicBezTo>
                    <a:pt x="82" y="205"/>
                    <a:pt x="47" y="170"/>
                    <a:pt x="47" y="126"/>
                  </a:cubicBezTo>
                  <a:cubicBezTo>
                    <a:pt x="47" y="82"/>
                    <a:pt x="82" y="46"/>
                    <a:pt x="126" y="46"/>
                  </a:cubicBezTo>
                  <a:cubicBezTo>
                    <a:pt x="141" y="46"/>
                    <a:pt x="155" y="51"/>
                    <a:pt x="167" y="58"/>
                  </a:cubicBezTo>
                  <a:lnTo>
                    <a:pt x="190" y="17"/>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5" name="Freeform 11"/>
            <p:cNvSpPr>
              <a:spLocks noEditPoints="1"/>
            </p:cNvSpPr>
            <p:nvPr userDrawn="1"/>
          </p:nvSpPr>
          <p:spPr bwMode="auto">
            <a:xfrm>
              <a:off x="4725988" y="5358606"/>
              <a:ext cx="944562" cy="949325"/>
            </a:xfrm>
            <a:custGeom>
              <a:avLst/>
              <a:gdLst>
                <a:gd name="T0" fmla="*/ 126 w 252"/>
                <a:gd name="T1" fmla="*/ 0 h 253"/>
                <a:gd name="T2" fmla="*/ 0 w 252"/>
                <a:gd name="T3" fmla="*/ 127 h 253"/>
                <a:gd name="T4" fmla="*/ 126 w 252"/>
                <a:gd name="T5" fmla="*/ 253 h 253"/>
                <a:gd name="T6" fmla="*/ 252 w 252"/>
                <a:gd name="T7" fmla="*/ 127 h 253"/>
                <a:gd name="T8" fmla="*/ 126 w 252"/>
                <a:gd name="T9" fmla="*/ 0 h 253"/>
                <a:gd name="T10" fmla="*/ 126 w 252"/>
                <a:gd name="T11" fmla="*/ 206 h 253"/>
                <a:gd name="T12" fmla="*/ 47 w 252"/>
                <a:gd name="T13" fmla="*/ 127 h 253"/>
                <a:gd name="T14" fmla="*/ 126 w 252"/>
                <a:gd name="T15" fmla="*/ 47 h 253"/>
                <a:gd name="T16" fmla="*/ 206 w 252"/>
                <a:gd name="T17" fmla="*/ 127 h 253"/>
                <a:gd name="T18" fmla="*/ 126 w 252"/>
                <a:gd name="T19" fmla="*/ 206 h 2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52" h="253">
                  <a:moveTo>
                    <a:pt x="126" y="0"/>
                  </a:moveTo>
                  <a:cubicBezTo>
                    <a:pt x="56" y="0"/>
                    <a:pt x="0" y="57"/>
                    <a:pt x="0" y="127"/>
                  </a:cubicBezTo>
                  <a:cubicBezTo>
                    <a:pt x="0" y="197"/>
                    <a:pt x="56" y="253"/>
                    <a:pt x="126" y="253"/>
                  </a:cubicBezTo>
                  <a:cubicBezTo>
                    <a:pt x="196" y="253"/>
                    <a:pt x="252" y="196"/>
                    <a:pt x="252" y="127"/>
                  </a:cubicBezTo>
                  <a:cubicBezTo>
                    <a:pt x="252" y="57"/>
                    <a:pt x="196" y="0"/>
                    <a:pt x="126" y="0"/>
                  </a:cubicBezTo>
                  <a:close/>
                  <a:moveTo>
                    <a:pt x="126" y="206"/>
                  </a:moveTo>
                  <a:cubicBezTo>
                    <a:pt x="82" y="206"/>
                    <a:pt x="47" y="171"/>
                    <a:pt x="47" y="127"/>
                  </a:cubicBezTo>
                  <a:cubicBezTo>
                    <a:pt x="47" y="83"/>
                    <a:pt x="82" y="47"/>
                    <a:pt x="126" y="47"/>
                  </a:cubicBezTo>
                  <a:cubicBezTo>
                    <a:pt x="170" y="47"/>
                    <a:pt x="206" y="83"/>
                    <a:pt x="206" y="127"/>
                  </a:cubicBezTo>
                  <a:cubicBezTo>
                    <a:pt x="206" y="170"/>
                    <a:pt x="170" y="206"/>
                    <a:pt x="126" y="206"/>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6" name="Freeform 12"/>
            <p:cNvSpPr>
              <a:spLocks noEditPoints="1"/>
            </p:cNvSpPr>
            <p:nvPr userDrawn="1"/>
          </p:nvSpPr>
          <p:spPr bwMode="auto">
            <a:xfrm>
              <a:off x="2584451" y="5393531"/>
              <a:ext cx="952500" cy="884238"/>
            </a:xfrm>
            <a:custGeom>
              <a:avLst/>
              <a:gdLst>
                <a:gd name="T0" fmla="*/ 354 w 600"/>
                <a:gd name="T1" fmla="*/ 0 h 557"/>
                <a:gd name="T2" fmla="*/ 245 w 600"/>
                <a:gd name="T3" fmla="*/ 0 h 557"/>
                <a:gd name="T4" fmla="*/ 0 w 600"/>
                <a:gd name="T5" fmla="*/ 557 h 557"/>
                <a:gd name="T6" fmla="*/ 115 w 600"/>
                <a:gd name="T7" fmla="*/ 557 h 557"/>
                <a:gd name="T8" fmla="*/ 174 w 600"/>
                <a:gd name="T9" fmla="*/ 434 h 557"/>
                <a:gd name="T10" fmla="*/ 430 w 600"/>
                <a:gd name="T11" fmla="*/ 434 h 557"/>
                <a:gd name="T12" fmla="*/ 434 w 600"/>
                <a:gd name="T13" fmla="*/ 446 h 557"/>
                <a:gd name="T14" fmla="*/ 484 w 600"/>
                <a:gd name="T15" fmla="*/ 557 h 557"/>
                <a:gd name="T16" fmla="*/ 600 w 600"/>
                <a:gd name="T17" fmla="*/ 557 h 557"/>
                <a:gd name="T18" fmla="*/ 354 w 600"/>
                <a:gd name="T19" fmla="*/ 0 h 557"/>
                <a:gd name="T20" fmla="*/ 210 w 600"/>
                <a:gd name="T21" fmla="*/ 342 h 557"/>
                <a:gd name="T22" fmla="*/ 300 w 600"/>
                <a:gd name="T23" fmla="*/ 141 h 557"/>
                <a:gd name="T24" fmla="*/ 389 w 600"/>
                <a:gd name="T25" fmla="*/ 342 h 557"/>
                <a:gd name="T26" fmla="*/ 210 w 600"/>
                <a:gd name="T27" fmla="*/ 342 h 5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00" h="557">
                  <a:moveTo>
                    <a:pt x="354" y="0"/>
                  </a:moveTo>
                  <a:lnTo>
                    <a:pt x="245" y="0"/>
                  </a:lnTo>
                  <a:lnTo>
                    <a:pt x="0" y="557"/>
                  </a:lnTo>
                  <a:lnTo>
                    <a:pt x="115" y="557"/>
                  </a:lnTo>
                  <a:lnTo>
                    <a:pt x="174" y="434"/>
                  </a:lnTo>
                  <a:lnTo>
                    <a:pt x="430" y="434"/>
                  </a:lnTo>
                  <a:lnTo>
                    <a:pt x="434" y="446"/>
                  </a:lnTo>
                  <a:lnTo>
                    <a:pt x="484" y="557"/>
                  </a:lnTo>
                  <a:lnTo>
                    <a:pt x="600" y="557"/>
                  </a:lnTo>
                  <a:lnTo>
                    <a:pt x="354" y="0"/>
                  </a:lnTo>
                  <a:close/>
                  <a:moveTo>
                    <a:pt x="210" y="342"/>
                  </a:moveTo>
                  <a:lnTo>
                    <a:pt x="300" y="141"/>
                  </a:lnTo>
                  <a:lnTo>
                    <a:pt x="389" y="342"/>
                  </a:lnTo>
                  <a:lnTo>
                    <a:pt x="210" y="34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7" name="Freeform 13"/>
            <p:cNvSpPr>
              <a:spLocks/>
            </p:cNvSpPr>
            <p:nvPr userDrawn="1"/>
          </p:nvSpPr>
          <p:spPr bwMode="auto">
            <a:xfrm>
              <a:off x="5599113" y="5382419"/>
              <a:ext cx="2932112" cy="966788"/>
            </a:xfrm>
            <a:custGeom>
              <a:avLst/>
              <a:gdLst>
                <a:gd name="T0" fmla="*/ 770 w 782"/>
                <a:gd name="T1" fmla="*/ 211 h 258"/>
                <a:gd name="T2" fmla="*/ 685 w 782"/>
                <a:gd name="T3" fmla="*/ 14 h 258"/>
                <a:gd name="T4" fmla="*/ 658 w 782"/>
                <a:gd name="T5" fmla="*/ 0 h 258"/>
                <a:gd name="T6" fmla="*/ 632 w 782"/>
                <a:gd name="T7" fmla="*/ 14 h 258"/>
                <a:gd name="T8" fmla="*/ 569 w 782"/>
                <a:gd name="T9" fmla="*/ 158 h 258"/>
                <a:gd name="T10" fmla="*/ 506 w 782"/>
                <a:gd name="T11" fmla="*/ 14 h 258"/>
                <a:gd name="T12" fmla="*/ 480 w 782"/>
                <a:gd name="T13" fmla="*/ 0 h 258"/>
                <a:gd name="T14" fmla="*/ 454 w 782"/>
                <a:gd name="T15" fmla="*/ 14 h 258"/>
                <a:gd name="T16" fmla="*/ 391 w 782"/>
                <a:gd name="T17" fmla="*/ 159 h 258"/>
                <a:gd name="T18" fmla="*/ 328 w 782"/>
                <a:gd name="T19" fmla="*/ 14 h 258"/>
                <a:gd name="T20" fmla="*/ 302 w 782"/>
                <a:gd name="T21" fmla="*/ 0 h 258"/>
                <a:gd name="T22" fmla="*/ 276 w 782"/>
                <a:gd name="T23" fmla="*/ 14 h 258"/>
                <a:gd name="T24" fmla="*/ 213 w 782"/>
                <a:gd name="T25" fmla="*/ 158 h 258"/>
                <a:gd name="T26" fmla="*/ 150 w 782"/>
                <a:gd name="T27" fmla="*/ 14 h 258"/>
                <a:gd name="T28" fmla="*/ 124 w 782"/>
                <a:gd name="T29" fmla="*/ 0 h 258"/>
                <a:gd name="T30" fmla="*/ 97 w 782"/>
                <a:gd name="T31" fmla="*/ 14 h 258"/>
                <a:gd name="T32" fmla="*/ 12 w 782"/>
                <a:gd name="T33" fmla="*/ 211 h 258"/>
                <a:gd name="T34" fmla="*/ 56 w 782"/>
                <a:gd name="T35" fmla="*/ 233 h 258"/>
                <a:gd name="T36" fmla="*/ 124 w 782"/>
                <a:gd name="T37" fmla="*/ 76 h 258"/>
                <a:gd name="T38" fmla="*/ 191 w 782"/>
                <a:gd name="T39" fmla="*/ 233 h 258"/>
                <a:gd name="T40" fmla="*/ 235 w 782"/>
                <a:gd name="T41" fmla="*/ 233 h 258"/>
                <a:gd name="T42" fmla="*/ 302 w 782"/>
                <a:gd name="T43" fmla="*/ 76 h 258"/>
                <a:gd name="T44" fmla="*/ 369 w 782"/>
                <a:gd name="T45" fmla="*/ 233 h 258"/>
                <a:gd name="T46" fmla="*/ 388 w 782"/>
                <a:gd name="T47" fmla="*/ 245 h 258"/>
                <a:gd name="T48" fmla="*/ 391 w 782"/>
                <a:gd name="T49" fmla="*/ 245 h 258"/>
                <a:gd name="T50" fmla="*/ 394 w 782"/>
                <a:gd name="T51" fmla="*/ 245 h 258"/>
                <a:gd name="T52" fmla="*/ 413 w 782"/>
                <a:gd name="T53" fmla="*/ 233 h 258"/>
                <a:gd name="T54" fmla="*/ 480 w 782"/>
                <a:gd name="T55" fmla="*/ 76 h 258"/>
                <a:gd name="T56" fmla="*/ 547 w 782"/>
                <a:gd name="T57" fmla="*/ 233 h 258"/>
                <a:gd name="T58" fmla="*/ 591 w 782"/>
                <a:gd name="T59" fmla="*/ 233 h 258"/>
                <a:gd name="T60" fmla="*/ 658 w 782"/>
                <a:gd name="T61" fmla="*/ 76 h 258"/>
                <a:gd name="T62" fmla="*/ 726 w 782"/>
                <a:gd name="T63" fmla="*/ 233 h 258"/>
                <a:gd name="T64" fmla="*/ 770 w 782"/>
                <a:gd name="T65" fmla="*/ 211 h 2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782" h="258">
                  <a:moveTo>
                    <a:pt x="770" y="211"/>
                  </a:moveTo>
                  <a:cubicBezTo>
                    <a:pt x="685" y="14"/>
                    <a:pt x="685" y="14"/>
                    <a:pt x="685" y="14"/>
                  </a:cubicBezTo>
                  <a:cubicBezTo>
                    <a:pt x="680" y="4"/>
                    <a:pt x="671" y="0"/>
                    <a:pt x="658" y="0"/>
                  </a:cubicBezTo>
                  <a:cubicBezTo>
                    <a:pt x="646" y="0"/>
                    <a:pt x="637" y="4"/>
                    <a:pt x="632" y="14"/>
                  </a:cubicBezTo>
                  <a:cubicBezTo>
                    <a:pt x="569" y="158"/>
                    <a:pt x="569" y="158"/>
                    <a:pt x="569" y="158"/>
                  </a:cubicBezTo>
                  <a:cubicBezTo>
                    <a:pt x="506" y="14"/>
                    <a:pt x="506" y="14"/>
                    <a:pt x="506" y="14"/>
                  </a:cubicBezTo>
                  <a:cubicBezTo>
                    <a:pt x="501" y="4"/>
                    <a:pt x="493" y="0"/>
                    <a:pt x="480" y="0"/>
                  </a:cubicBezTo>
                  <a:cubicBezTo>
                    <a:pt x="468" y="0"/>
                    <a:pt x="459" y="4"/>
                    <a:pt x="454" y="14"/>
                  </a:cubicBezTo>
                  <a:cubicBezTo>
                    <a:pt x="391" y="159"/>
                    <a:pt x="391" y="159"/>
                    <a:pt x="391" y="159"/>
                  </a:cubicBezTo>
                  <a:cubicBezTo>
                    <a:pt x="328" y="14"/>
                    <a:pt x="328" y="14"/>
                    <a:pt x="328" y="14"/>
                  </a:cubicBezTo>
                  <a:cubicBezTo>
                    <a:pt x="323" y="4"/>
                    <a:pt x="314" y="0"/>
                    <a:pt x="302" y="0"/>
                  </a:cubicBezTo>
                  <a:cubicBezTo>
                    <a:pt x="289" y="0"/>
                    <a:pt x="281" y="4"/>
                    <a:pt x="276" y="14"/>
                  </a:cubicBezTo>
                  <a:cubicBezTo>
                    <a:pt x="213" y="158"/>
                    <a:pt x="213" y="158"/>
                    <a:pt x="213" y="158"/>
                  </a:cubicBezTo>
                  <a:cubicBezTo>
                    <a:pt x="150" y="14"/>
                    <a:pt x="150" y="14"/>
                    <a:pt x="150" y="14"/>
                  </a:cubicBezTo>
                  <a:cubicBezTo>
                    <a:pt x="145" y="4"/>
                    <a:pt x="136" y="0"/>
                    <a:pt x="124" y="0"/>
                  </a:cubicBezTo>
                  <a:cubicBezTo>
                    <a:pt x="111" y="0"/>
                    <a:pt x="102" y="4"/>
                    <a:pt x="97" y="14"/>
                  </a:cubicBezTo>
                  <a:cubicBezTo>
                    <a:pt x="12" y="211"/>
                    <a:pt x="12" y="211"/>
                    <a:pt x="12" y="211"/>
                  </a:cubicBezTo>
                  <a:cubicBezTo>
                    <a:pt x="0" y="242"/>
                    <a:pt x="42" y="258"/>
                    <a:pt x="56" y="233"/>
                  </a:cubicBezTo>
                  <a:cubicBezTo>
                    <a:pt x="124" y="76"/>
                    <a:pt x="124" y="76"/>
                    <a:pt x="124" y="76"/>
                  </a:cubicBezTo>
                  <a:cubicBezTo>
                    <a:pt x="191" y="233"/>
                    <a:pt x="191" y="233"/>
                    <a:pt x="191" y="233"/>
                  </a:cubicBezTo>
                  <a:cubicBezTo>
                    <a:pt x="200" y="249"/>
                    <a:pt x="227" y="248"/>
                    <a:pt x="235" y="233"/>
                  </a:cubicBezTo>
                  <a:cubicBezTo>
                    <a:pt x="302" y="76"/>
                    <a:pt x="302" y="76"/>
                    <a:pt x="302" y="76"/>
                  </a:cubicBezTo>
                  <a:cubicBezTo>
                    <a:pt x="369" y="233"/>
                    <a:pt x="369" y="233"/>
                    <a:pt x="369" y="233"/>
                  </a:cubicBezTo>
                  <a:cubicBezTo>
                    <a:pt x="373" y="241"/>
                    <a:pt x="381" y="244"/>
                    <a:pt x="388" y="245"/>
                  </a:cubicBezTo>
                  <a:cubicBezTo>
                    <a:pt x="389" y="245"/>
                    <a:pt x="390" y="245"/>
                    <a:pt x="391" y="245"/>
                  </a:cubicBezTo>
                  <a:cubicBezTo>
                    <a:pt x="392" y="245"/>
                    <a:pt x="393" y="245"/>
                    <a:pt x="394" y="245"/>
                  </a:cubicBezTo>
                  <a:cubicBezTo>
                    <a:pt x="401" y="244"/>
                    <a:pt x="409" y="241"/>
                    <a:pt x="413" y="233"/>
                  </a:cubicBezTo>
                  <a:cubicBezTo>
                    <a:pt x="480" y="76"/>
                    <a:pt x="480" y="76"/>
                    <a:pt x="480" y="76"/>
                  </a:cubicBezTo>
                  <a:cubicBezTo>
                    <a:pt x="547" y="233"/>
                    <a:pt x="547" y="233"/>
                    <a:pt x="547" y="233"/>
                  </a:cubicBezTo>
                  <a:cubicBezTo>
                    <a:pt x="555" y="248"/>
                    <a:pt x="582" y="249"/>
                    <a:pt x="591" y="233"/>
                  </a:cubicBezTo>
                  <a:cubicBezTo>
                    <a:pt x="658" y="76"/>
                    <a:pt x="658" y="76"/>
                    <a:pt x="658" y="76"/>
                  </a:cubicBezTo>
                  <a:cubicBezTo>
                    <a:pt x="726" y="233"/>
                    <a:pt x="726" y="233"/>
                    <a:pt x="726" y="233"/>
                  </a:cubicBezTo>
                  <a:cubicBezTo>
                    <a:pt x="740" y="258"/>
                    <a:pt x="782" y="242"/>
                    <a:pt x="770" y="211"/>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8" name="Freeform 14"/>
            <p:cNvSpPr>
              <a:spLocks noEditPoints="1"/>
            </p:cNvSpPr>
            <p:nvPr userDrawn="1"/>
          </p:nvSpPr>
          <p:spPr bwMode="auto">
            <a:xfrm>
              <a:off x="8370888" y="5396706"/>
              <a:ext cx="209550" cy="206375"/>
            </a:xfrm>
            <a:custGeom>
              <a:avLst/>
              <a:gdLst>
                <a:gd name="T0" fmla="*/ 29 w 56"/>
                <a:gd name="T1" fmla="*/ 0 h 55"/>
                <a:gd name="T2" fmla="*/ 0 w 56"/>
                <a:gd name="T3" fmla="*/ 28 h 55"/>
                <a:gd name="T4" fmla="*/ 29 w 56"/>
                <a:gd name="T5" fmla="*/ 55 h 55"/>
                <a:gd name="T6" fmla="*/ 56 w 56"/>
                <a:gd name="T7" fmla="*/ 28 h 55"/>
                <a:gd name="T8" fmla="*/ 29 w 56"/>
                <a:gd name="T9" fmla="*/ 0 h 55"/>
                <a:gd name="T10" fmla="*/ 29 w 56"/>
                <a:gd name="T11" fmla="*/ 51 h 55"/>
                <a:gd name="T12" fmla="*/ 6 w 56"/>
                <a:gd name="T13" fmla="*/ 28 h 55"/>
                <a:gd name="T14" fmla="*/ 29 w 56"/>
                <a:gd name="T15" fmla="*/ 5 h 55"/>
                <a:gd name="T16" fmla="*/ 51 w 56"/>
                <a:gd name="T17" fmla="*/ 28 h 55"/>
                <a:gd name="T18" fmla="*/ 29 w 56"/>
                <a:gd name="T19" fmla="*/ 51 h 55"/>
                <a:gd name="T20" fmla="*/ 41 w 56"/>
                <a:gd name="T21" fmla="*/ 21 h 55"/>
                <a:gd name="T22" fmla="*/ 30 w 56"/>
                <a:gd name="T23" fmla="*/ 12 h 55"/>
                <a:gd name="T24" fmla="*/ 18 w 56"/>
                <a:gd name="T25" fmla="*/ 12 h 55"/>
                <a:gd name="T26" fmla="*/ 18 w 56"/>
                <a:gd name="T27" fmla="*/ 44 h 55"/>
                <a:gd name="T28" fmla="*/ 23 w 56"/>
                <a:gd name="T29" fmla="*/ 44 h 55"/>
                <a:gd name="T30" fmla="*/ 23 w 56"/>
                <a:gd name="T31" fmla="*/ 30 h 55"/>
                <a:gd name="T32" fmla="*/ 28 w 56"/>
                <a:gd name="T33" fmla="*/ 30 h 55"/>
                <a:gd name="T34" fmla="*/ 37 w 56"/>
                <a:gd name="T35" fmla="*/ 44 h 55"/>
                <a:gd name="T36" fmla="*/ 42 w 56"/>
                <a:gd name="T37" fmla="*/ 44 h 55"/>
                <a:gd name="T38" fmla="*/ 33 w 56"/>
                <a:gd name="T39" fmla="*/ 30 h 55"/>
                <a:gd name="T40" fmla="*/ 41 w 56"/>
                <a:gd name="T41" fmla="*/ 21 h 55"/>
                <a:gd name="T42" fmla="*/ 23 w 56"/>
                <a:gd name="T43" fmla="*/ 26 h 55"/>
                <a:gd name="T44" fmla="*/ 23 w 56"/>
                <a:gd name="T45" fmla="*/ 16 h 55"/>
                <a:gd name="T46" fmla="*/ 29 w 56"/>
                <a:gd name="T47" fmla="*/ 16 h 55"/>
                <a:gd name="T48" fmla="*/ 36 w 56"/>
                <a:gd name="T49" fmla="*/ 21 h 55"/>
                <a:gd name="T50" fmla="*/ 28 w 56"/>
                <a:gd name="T51" fmla="*/ 26 h 55"/>
                <a:gd name="T52" fmla="*/ 23 w 56"/>
                <a:gd name="T53" fmla="*/ 26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56" h="55">
                  <a:moveTo>
                    <a:pt x="29" y="0"/>
                  </a:moveTo>
                  <a:cubicBezTo>
                    <a:pt x="13" y="0"/>
                    <a:pt x="0" y="12"/>
                    <a:pt x="0" y="28"/>
                  </a:cubicBezTo>
                  <a:cubicBezTo>
                    <a:pt x="0" y="44"/>
                    <a:pt x="13" y="55"/>
                    <a:pt x="29" y="55"/>
                  </a:cubicBezTo>
                  <a:cubicBezTo>
                    <a:pt x="44" y="55"/>
                    <a:pt x="56" y="44"/>
                    <a:pt x="56" y="28"/>
                  </a:cubicBezTo>
                  <a:cubicBezTo>
                    <a:pt x="56" y="12"/>
                    <a:pt x="44" y="0"/>
                    <a:pt x="29" y="0"/>
                  </a:cubicBezTo>
                  <a:close/>
                  <a:moveTo>
                    <a:pt x="29" y="51"/>
                  </a:moveTo>
                  <a:cubicBezTo>
                    <a:pt x="16" y="51"/>
                    <a:pt x="6" y="41"/>
                    <a:pt x="6" y="28"/>
                  </a:cubicBezTo>
                  <a:cubicBezTo>
                    <a:pt x="6" y="15"/>
                    <a:pt x="16" y="5"/>
                    <a:pt x="29" y="5"/>
                  </a:cubicBezTo>
                  <a:cubicBezTo>
                    <a:pt x="41" y="5"/>
                    <a:pt x="51" y="15"/>
                    <a:pt x="51" y="28"/>
                  </a:cubicBezTo>
                  <a:cubicBezTo>
                    <a:pt x="51" y="41"/>
                    <a:pt x="41" y="51"/>
                    <a:pt x="29" y="51"/>
                  </a:cubicBezTo>
                  <a:close/>
                  <a:moveTo>
                    <a:pt x="41" y="21"/>
                  </a:moveTo>
                  <a:cubicBezTo>
                    <a:pt x="41" y="15"/>
                    <a:pt x="38" y="12"/>
                    <a:pt x="30" y="12"/>
                  </a:cubicBezTo>
                  <a:cubicBezTo>
                    <a:pt x="18" y="12"/>
                    <a:pt x="18" y="12"/>
                    <a:pt x="18" y="12"/>
                  </a:cubicBezTo>
                  <a:cubicBezTo>
                    <a:pt x="18" y="44"/>
                    <a:pt x="18" y="44"/>
                    <a:pt x="18" y="44"/>
                  </a:cubicBezTo>
                  <a:cubicBezTo>
                    <a:pt x="23" y="44"/>
                    <a:pt x="23" y="44"/>
                    <a:pt x="23" y="44"/>
                  </a:cubicBezTo>
                  <a:cubicBezTo>
                    <a:pt x="23" y="30"/>
                    <a:pt x="23" y="30"/>
                    <a:pt x="23" y="30"/>
                  </a:cubicBezTo>
                  <a:cubicBezTo>
                    <a:pt x="28" y="30"/>
                    <a:pt x="28" y="30"/>
                    <a:pt x="28" y="30"/>
                  </a:cubicBezTo>
                  <a:cubicBezTo>
                    <a:pt x="37" y="44"/>
                    <a:pt x="37" y="44"/>
                    <a:pt x="37" y="44"/>
                  </a:cubicBezTo>
                  <a:cubicBezTo>
                    <a:pt x="42" y="44"/>
                    <a:pt x="42" y="44"/>
                    <a:pt x="42" y="44"/>
                  </a:cubicBezTo>
                  <a:cubicBezTo>
                    <a:pt x="33" y="30"/>
                    <a:pt x="33" y="30"/>
                    <a:pt x="33" y="30"/>
                  </a:cubicBezTo>
                  <a:cubicBezTo>
                    <a:pt x="38" y="29"/>
                    <a:pt x="41" y="27"/>
                    <a:pt x="41" y="21"/>
                  </a:cubicBezTo>
                  <a:close/>
                  <a:moveTo>
                    <a:pt x="23" y="26"/>
                  </a:moveTo>
                  <a:cubicBezTo>
                    <a:pt x="23" y="16"/>
                    <a:pt x="23" y="16"/>
                    <a:pt x="23" y="16"/>
                  </a:cubicBezTo>
                  <a:cubicBezTo>
                    <a:pt x="29" y="16"/>
                    <a:pt x="29" y="16"/>
                    <a:pt x="29" y="16"/>
                  </a:cubicBezTo>
                  <a:cubicBezTo>
                    <a:pt x="33" y="16"/>
                    <a:pt x="36" y="17"/>
                    <a:pt x="36" y="21"/>
                  </a:cubicBezTo>
                  <a:cubicBezTo>
                    <a:pt x="36" y="26"/>
                    <a:pt x="33" y="26"/>
                    <a:pt x="28" y="26"/>
                  </a:cubicBezTo>
                  <a:lnTo>
                    <a:pt x="23" y="2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grpSp>
      <p:sp>
        <p:nvSpPr>
          <p:cNvPr id="4" name="TextBox 3"/>
          <p:cNvSpPr txBox="1"/>
          <p:nvPr userDrawn="1"/>
        </p:nvSpPr>
        <p:spPr>
          <a:xfrm>
            <a:off x="217485" y="6477716"/>
            <a:ext cx="1946750" cy="230832"/>
          </a:xfrm>
          <a:prstGeom prst="rect">
            <a:avLst/>
          </a:prstGeom>
          <a:noFill/>
        </p:spPr>
        <p:txBody>
          <a:bodyPr wrap="square" rtlCol="0">
            <a:spAutoFit/>
          </a:bodyPr>
          <a:lstStyle/>
          <a:p>
            <a:pPr marL="0" marR="0" indent="0" algn="l" defTabSz="685800" rtl="0" eaLnBrk="1" fontAlgn="auto" latinLnBrk="0" hangingPunct="1">
              <a:lnSpc>
                <a:spcPct val="90000"/>
              </a:lnSpc>
              <a:spcBef>
                <a:spcPts val="0"/>
              </a:spcBef>
              <a:spcAft>
                <a:spcPts val="300"/>
              </a:spcAft>
              <a:buClrTx/>
              <a:buSzTx/>
              <a:buFontTx/>
              <a:buNone/>
              <a:tabLst/>
              <a:defRPr/>
            </a:pPr>
            <a:fld id="{AB307C75-CA2F-4BA6-858A-60F533452F31}" type="datetimeFigureOut">
              <a:rPr lang="en-US" sz="1000" kern="1200" smtClean="0">
                <a:solidFill>
                  <a:schemeClr val="bg1">
                    <a:lumMod val="75000"/>
                  </a:schemeClr>
                </a:solidFill>
                <a:latin typeface="+mn-lt"/>
                <a:ea typeface="+mn-ea"/>
                <a:cs typeface="+mn-cs"/>
              </a:rPr>
              <a:pPr marL="0" marR="0" indent="0" algn="l" defTabSz="685800" rtl="0" eaLnBrk="1" fontAlgn="auto" latinLnBrk="0" hangingPunct="1">
                <a:lnSpc>
                  <a:spcPct val="90000"/>
                </a:lnSpc>
                <a:spcBef>
                  <a:spcPts val="0"/>
                </a:spcBef>
                <a:spcAft>
                  <a:spcPts val="300"/>
                </a:spcAft>
                <a:buClrTx/>
                <a:buSzTx/>
                <a:buFontTx/>
                <a:buNone/>
                <a:tabLst/>
                <a:defRPr/>
              </a:pPr>
              <a:t>8/3/2020</a:t>
            </a:fld>
            <a:endParaRPr lang="en-US" sz="1000" kern="1200" dirty="0">
              <a:solidFill>
                <a:schemeClr val="bg1">
                  <a:lumMod val="75000"/>
                </a:schemeClr>
              </a:solidFill>
              <a:latin typeface="+mn-lt"/>
              <a:ea typeface="+mn-ea"/>
              <a:cs typeface="+mn-cs"/>
            </a:endParaRPr>
          </a:p>
        </p:txBody>
      </p:sp>
      <p:sp>
        <p:nvSpPr>
          <p:cNvPr id="49" name="TextBox 48"/>
          <p:cNvSpPr txBox="1"/>
          <p:nvPr userDrawn="1"/>
        </p:nvSpPr>
        <p:spPr>
          <a:xfrm>
            <a:off x="3221753" y="6477716"/>
            <a:ext cx="2700495" cy="230832"/>
          </a:xfrm>
          <a:prstGeom prst="rect">
            <a:avLst/>
          </a:prstGeom>
          <a:noFill/>
        </p:spPr>
        <p:txBody>
          <a:bodyPr wrap="square" rtlCol="0">
            <a:spAutoFit/>
          </a:bodyPr>
          <a:lstStyle/>
          <a:p>
            <a:pPr marL="0" marR="0" indent="0" algn="ctr" defTabSz="685800" rtl="0" eaLnBrk="1" fontAlgn="auto" latinLnBrk="0" hangingPunct="1">
              <a:lnSpc>
                <a:spcPct val="90000"/>
              </a:lnSpc>
              <a:spcBef>
                <a:spcPts val="0"/>
              </a:spcBef>
              <a:spcAft>
                <a:spcPts val="300"/>
              </a:spcAft>
              <a:buClrTx/>
              <a:buSzTx/>
              <a:buFontTx/>
              <a:buNone/>
              <a:tabLst/>
              <a:defRPr/>
            </a:pPr>
            <a:r>
              <a:rPr lang="en-US" sz="1000" kern="1200" dirty="0">
                <a:solidFill>
                  <a:schemeClr val="bg1">
                    <a:lumMod val="75000"/>
                  </a:schemeClr>
                </a:solidFill>
                <a:latin typeface="+mn-lt"/>
                <a:ea typeface="+mn-ea"/>
                <a:cs typeface="+mn-cs"/>
              </a:rPr>
              <a:t>Qualcomm Confidential and Proprietary</a:t>
            </a:r>
          </a:p>
        </p:txBody>
      </p:sp>
    </p:spTree>
    <p:extLst>
      <p:ext uri="{BB962C8B-B14F-4D97-AF65-F5344CB8AC3E}">
        <p14:creationId xmlns:p14="http://schemas.microsoft.com/office/powerpoint/2010/main" val="22223759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1346AB4A-F2D2-4CAE-A247-7BBB1DA6E2BC}"/>
              </a:ext>
            </a:extLst>
          </p:cNvPr>
          <p:cNvSpPr>
            <a:spLocks noGrp="1" noChangeArrowheads="1"/>
          </p:cNvSpPr>
          <p:nvPr>
            <p:ph type="dt" sz="half" idx="10"/>
          </p:nvPr>
        </p:nvSpPr>
        <p:spPr>
          <a:xfrm>
            <a:off x="696913" y="332601"/>
            <a:ext cx="929742" cy="276999"/>
          </a:xfrm>
        </p:spPr>
        <p:txBody>
          <a:bodyPr/>
          <a:lstStyle>
            <a:lvl1pPr>
              <a:defRPr/>
            </a:lvl1pPr>
          </a:lstStyle>
          <a:p>
            <a:pPr>
              <a:defRPr/>
            </a:pPr>
            <a:r>
              <a:rPr lang="en-US" altLang="en-US" dirty="0"/>
              <a:t>Aug 2019</a:t>
            </a:r>
            <a:endParaRPr lang="en-GB" altLang="en-US" dirty="0"/>
          </a:p>
        </p:txBody>
      </p:sp>
      <p:sp>
        <p:nvSpPr>
          <p:cNvPr id="5" name="Rectangle 5">
            <a:extLst>
              <a:ext uri="{FF2B5EF4-FFF2-40B4-BE49-F238E27FC236}">
                <a16:creationId xmlns:a16="http://schemas.microsoft.com/office/drawing/2014/main" id="{2FBBCEAB-3AB2-4B43-892C-9CC9AB0F9960}"/>
              </a:ext>
            </a:extLst>
          </p:cNvPr>
          <p:cNvSpPr>
            <a:spLocks noGrp="1" noChangeArrowheads="1"/>
          </p:cNvSpPr>
          <p:nvPr>
            <p:ph type="ftr" sz="quarter" idx="11"/>
          </p:nvPr>
        </p:nvSpPr>
        <p:spPr>
          <a:xfrm>
            <a:off x="7234271" y="6475413"/>
            <a:ext cx="1309654" cy="184666"/>
          </a:xfrm>
        </p:spPr>
        <p:txBody>
          <a:bodyPr/>
          <a:lstStyle>
            <a:lvl1pPr>
              <a:defRPr/>
            </a:lvl1pPr>
          </a:lstStyle>
          <a:p>
            <a:pPr>
              <a:defRPr/>
            </a:pPr>
            <a:r>
              <a:rPr lang="en-GB" dirty="0"/>
              <a:t>Po-Kai Huang (Intel)</a:t>
            </a:r>
          </a:p>
        </p:txBody>
      </p:sp>
      <p:sp>
        <p:nvSpPr>
          <p:cNvPr id="6" name="Rectangle 6">
            <a:extLst>
              <a:ext uri="{FF2B5EF4-FFF2-40B4-BE49-F238E27FC236}">
                <a16:creationId xmlns:a16="http://schemas.microsoft.com/office/drawing/2014/main" id="{BE2C725E-CEC6-4239-BAB5-230F69D89404}"/>
              </a:ext>
            </a:extLst>
          </p:cNvPr>
          <p:cNvSpPr>
            <a:spLocks noGrp="1" noChangeArrowheads="1"/>
          </p:cNvSpPr>
          <p:nvPr>
            <p:ph type="sldNum" sz="quarter" idx="12"/>
          </p:nvPr>
        </p:nvSpPr>
        <p:spPr/>
        <p:txBody>
          <a:bodyPr/>
          <a:lstStyle>
            <a:lvl1pPr>
              <a:defRPr/>
            </a:lvl1pPr>
          </a:lstStyle>
          <a:p>
            <a:pPr>
              <a:defRPr/>
            </a:pPr>
            <a:r>
              <a:rPr lang="en-GB" altLang="en-US"/>
              <a:t>Slide </a:t>
            </a:r>
            <a:fld id="{6D24465E-2B0A-4D96-BA39-EC98956D452B}" type="slidenum">
              <a:rPr lang="en-GB" altLang="en-US"/>
              <a:pPr>
                <a:defRPr/>
              </a:pPr>
              <a:t>‹#›</a:t>
            </a:fld>
            <a:endParaRPr lang="en-GB" altLang="en-US"/>
          </a:p>
        </p:txBody>
      </p:sp>
    </p:spTree>
    <p:extLst>
      <p:ext uri="{BB962C8B-B14F-4D97-AF65-F5344CB8AC3E}">
        <p14:creationId xmlns:p14="http://schemas.microsoft.com/office/powerpoint/2010/main" val="2626052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42C5AA8A-721E-4701-979E-BF5C4138F95E}"/>
              </a:ext>
            </a:extLst>
          </p:cNvPr>
          <p:cNvSpPr>
            <a:spLocks noGrp="1" noChangeArrowheads="1"/>
          </p:cNvSpPr>
          <p:nvPr>
            <p:ph type="dt" sz="half" idx="10"/>
          </p:nvPr>
        </p:nvSpPr>
        <p:spPr>
          <a:xfrm>
            <a:off x="696913" y="332601"/>
            <a:ext cx="929742" cy="276999"/>
          </a:xfrm>
        </p:spPr>
        <p:txBody>
          <a:bodyPr/>
          <a:lstStyle>
            <a:lvl1pPr>
              <a:defRPr/>
            </a:lvl1pPr>
          </a:lstStyle>
          <a:p>
            <a:pPr>
              <a:defRPr/>
            </a:pPr>
            <a:r>
              <a:rPr lang="en-US" altLang="en-US" dirty="0"/>
              <a:t>Aug 2018</a:t>
            </a:r>
            <a:endParaRPr lang="en-GB" altLang="en-US" dirty="0"/>
          </a:p>
        </p:txBody>
      </p:sp>
      <p:sp>
        <p:nvSpPr>
          <p:cNvPr id="5" name="Rectangle 5">
            <a:extLst>
              <a:ext uri="{FF2B5EF4-FFF2-40B4-BE49-F238E27FC236}">
                <a16:creationId xmlns:a16="http://schemas.microsoft.com/office/drawing/2014/main" id="{FB6A99CE-AF1B-49DE-AF80-A702BAA04D64}"/>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6" name="Rectangle 6">
            <a:extLst>
              <a:ext uri="{FF2B5EF4-FFF2-40B4-BE49-F238E27FC236}">
                <a16:creationId xmlns:a16="http://schemas.microsoft.com/office/drawing/2014/main" id="{875855FF-BF19-459E-A397-045CECD5D682}"/>
              </a:ext>
            </a:extLst>
          </p:cNvPr>
          <p:cNvSpPr>
            <a:spLocks noGrp="1" noChangeArrowheads="1"/>
          </p:cNvSpPr>
          <p:nvPr>
            <p:ph type="sldNum" sz="quarter" idx="12"/>
          </p:nvPr>
        </p:nvSpPr>
        <p:spPr/>
        <p:txBody>
          <a:bodyPr/>
          <a:lstStyle>
            <a:lvl1pPr>
              <a:defRPr/>
            </a:lvl1pPr>
          </a:lstStyle>
          <a:p>
            <a:pPr>
              <a:defRPr/>
            </a:pPr>
            <a:r>
              <a:rPr lang="en-GB" altLang="en-US"/>
              <a:t>Slide </a:t>
            </a:r>
            <a:fld id="{1A8E2A3D-E627-4495-87FA-07CADBD1A42B}" type="slidenum">
              <a:rPr lang="en-GB" altLang="en-US"/>
              <a:pPr>
                <a:defRPr/>
              </a:pPr>
              <a:t>‹#›</a:t>
            </a:fld>
            <a:endParaRPr lang="en-GB" altLang="en-US"/>
          </a:p>
        </p:txBody>
      </p:sp>
    </p:spTree>
    <p:extLst>
      <p:ext uri="{BB962C8B-B14F-4D97-AF65-F5344CB8AC3E}">
        <p14:creationId xmlns:p14="http://schemas.microsoft.com/office/powerpoint/2010/main" val="35999266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47B849B-93E3-4CC8-9DB0-6FACE6085CC5}"/>
              </a:ext>
            </a:extLst>
          </p:cNvPr>
          <p:cNvSpPr>
            <a:spLocks noGrp="1" noChangeArrowheads="1"/>
          </p:cNvSpPr>
          <p:nvPr>
            <p:ph type="dt" sz="half" idx="10"/>
          </p:nvPr>
        </p:nvSpPr>
        <p:spPr/>
        <p:txBody>
          <a:bodyPr/>
          <a:lstStyle>
            <a:lvl1pPr>
              <a:defRPr/>
            </a:lvl1pPr>
          </a:lstStyle>
          <a:p>
            <a:pPr>
              <a:defRPr/>
            </a:pPr>
            <a:r>
              <a:rPr lang="en-US" altLang="en-US"/>
              <a:t>May 2018</a:t>
            </a:r>
            <a:endParaRPr lang="en-GB" altLang="en-US"/>
          </a:p>
        </p:txBody>
      </p:sp>
      <p:sp>
        <p:nvSpPr>
          <p:cNvPr id="6" name="Footer Placeholder 5">
            <a:extLst>
              <a:ext uri="{FF2B5EF4-FFF2-40B4-BE49-F238E27FC236}">
                <a16:creationId xmlns:a16="http://schemas.microsoft.com/office/drawing/2014/main" id="{C09D8205-394C-426D-8FC1-81C9ED9A72FF}"/>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7" name="Slide Number Placeholder 6">
            <a:extLst>
              <a:ext uri="{FF2B5EF4-FFF2-40B4-BE49-F238E27FC236}">
                <a16:creationId xmlns:a16="http://schemas.microsoft.com/office/drawing/2014/main" id="{956F7E5C-8145-4D78-8DFD-A73CB80D81A7}"/>
              </a:ext>
            </a:extLst>
          </p:cNvPr>
          <p:cNvSpPr>
            <a:spLocks noGrp="1" noChangeArrowheads="1"/>
          </p:cNvSpPr>
          <p:nvPr>
            <p:ph type="sldNum" sz="quarter" idx="12"/>
          </p:nvPr>
        </p:nvSpPr>
        <p:spPr/>
        <p:txBody>
          <a:bodyPr/>
          <a:lstStyle>
            <a:lvl1pPr>
              <a:defRPr/>
            </a:lvl1pPr>
          </a:lstStyle>
          <a:p>
            <a:pPr>
              <a:defRPr/>
            </a:pPr>
            <a:r>
              <a:rPr lang="en-GB" altLang="en-US"/>
              <a:t>Slide </a:t>
            </a:r>
            <a:fld id="{4FD36828-69CB-428A-B4D6-804E25381CB0}" type="slidenum">
              <a:rPr lang="en-GB" altLang="en-US"/>
              <a:pPr>
                <a:defRPr/>
              </a:pPr>
              <a:t>‹#›</a:t>
            </a:fld>
            <a:endParaRPr lang="en-GB" altLang="en-US"/>
          </a:p>
        </p:txBody>
      </p:sp>
    </p:spTree>
    <p:extLst>
      <p:ext uri="{BB962C8B-B14F-4D97-AF65-F5344CB8AC3E}">
        <p14:creationId xmlns:p14="http://schemas.microsoft.com/office/powerpoint/2010/main" val="26706199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07747953-910E-41D0-B426-832112577580}"/>
              </a:ext>
            </a:extLst>
          </p:cNvPr>
          <p:cNvSpPr>
            <a:spLocks noGrp="1" noChangeArrowheads="1"/>
          </p:cNvSpPr>
          <p:nvPr>
            <p:ph type="dt" sz="half" idx="10"/>
          </p:nvPr>
        </p:nvSpPr>
        <p:spPr/>
        <p:txBody>
          <a:bodyPr/>
          <a:lstStyle>
            <a:lvl1pPr>
              <a:defRPr/>
            </a:lvl1pPr>
          </a:lstStyle>
          <a:p>
            <a:pPr>
              <a:defRPr/>
            </a:pPr>
            <a:r>
              <a:rPr lang="en-US" altLang="en-US"/>
              <a:t>May 2018</a:t>
            </a:r>
            <a:endParaRPr lang="en-GB" altLang="en-US"/>
          </a:p>
        </p:txBody>
      </p:sp>
      <p:sp>
        <p:nvSpPr>
          <p:cNvPr id="8" name="Rectangle 5">
            <a:extLst>
              <a:ext uri="{FF2B5EF4-FFF2-40B4-BE49-F238E27FC236}">
                <a16:creationId xmlns:a16="http://schemas.microsoft.com/office/drawing/2014/main" id="{7A8A164E-69A0-4853-A527-D828C50BA879}"/>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9" name="Rectangle 6">
            <a:extLst>
              <a:ext uri="{FF2B5EF4-FFF2-40B4-BE49-F238E27FC236}">
                <a16:creationId xmlns:a16="http://schemas.microsoft.com/office/drawing/2014/main" id="{AC392964-DCA8-4B8C-A88B-DD33598E9DC3}"/>
              </a:ext>
            </a:extLst>
          </p:cNvPr>
          <p:cNvSpPr>
            <a:spLocks noGrp="1" noChangeArrowheads="1"/>
          </p:cNvSpPr>
          <p:nvPr>
            <p:ph type="sldNum" sz="quarter" idx="12"/>
          </p:nvPr>
        </p:nvSpPr>
        <p:spPr/>
        <p:txBody>
          <a:bodyPr/>
          <a:lstStyle>
            <a:lvl1pPr>
              <a:defRPr/>
            </a:lvl1pPr>
          </a:lstStyle>
          <a:p>
            <a:pPr>
              <a:defRPr/>
            </a:pPr>
            <a:r>
              <a:rPr lang="en-GB" altLang="en-US"/>
              <a:t>Slide </a:t>
            </a:r>
            <a:fld id="{528B5B38-3CA6-4065-9CD5-5260489CB60C}" type="slidenum">
              <a:rPr lang="en-GB" altLang="en-US"/>
              <a:pPr>
                <a:defRPr/>
              </a:pPr>
              <a:t>‹#›</a:t>
            </a:fld>
            <a:endParaRPr lang="en-GB" altLang="en-US"/>
          </a:p>
        </p:txBody>
      </p:sp>
    </p:spTree>
    <p:extLst>
      <p:ext uri="{BB962C8B-B14F-4D97-AF65-F5344CB8AC3E}">
        <p14:creationId xmlns:p14="http://schemas.microsoft.com/office/powerpoint/2010/main" val="2169481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14D0DD47-63E1-499C-8731-3DDE6710EC43}"/>
              </a:ext>
            </a:extLst>
          </p:cNvPr>
          <p:cNvSpPr>
            <a:spLocks noGrp="1" noChangeArrowheads="1"/>
          </p:cNvSpPr>
          <p:nvPr>
            <p:ph type="dt" sz="half" idx="10"/>
          </p:nvPr>
        </p:nvSpPr>
        <p:spPr/>
        <p:txBody>
          <a:bodyPr/>
          <a:lstStyle>
            <a:lvl1pPr>
              <a:defRPr/>
            </a:lvl1pPr>
          </a:lstStyle>
          <a:p>
            <a:pPr>
              <a:defRPr/>
            </a:pPr>
            <a:r>
              <a:rPr lang="en-US" altLang="en-US"/>
              <a:t>May 2018</a:t>
            </a:r>
            <a:endParaRPr lang="en-GB" altLang="en-US"/>
          </a:p>
        </p:txBody>
      </p:sp>
      <p:sp>
        <p:nvSpPr>
          <p:cNvPr id="4" name="Rectangle 5">
            <a:extLst>
              <a:ext uri="{FF2B5EF4-FFF2-40B4-BE49-F238E27FC236}">
                <a16:creationId xmlns:a16="http://schemas.microsoft.com/office/drawing/2014/main" id="{14C39687-C892-4869-B452-F4F727B58AB9}"/>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5" name="Rectangle 6">
            <a:extLst>
              <a:ext uri="{FF2B5EF4-FFF2-40B4-BE49-F238E27FC236}">
                <a16:creationId xmlns:a16="http://schemas.microsoft.com/office/drawing/2014/main" id="{3FEC452D-85C8-46D2-93FA-90CCD7DE0B0F}"/>
              </a:ext>
            </a:extLst>
          </p:cNvPr>
          <p:cNvSpPr>
            <a:spLocks noGrp="1" noChangeArrowheads="1"/>
          </p:cNvSpPr>
          <p:nvPr>
            <p:ph type="sldNum" sz="quarter" idx="12"/>
          </p:nvPr>
        </p:nvSpPr>
        <p:spPr/>
        <p:txBody>
          <a:bodyPr/>
          <a:lstStyle>
            <a:lvl1pPr>
              <a:defRPr/>
            </a:lvl1pPr>
          </a:lstStyle>
          <a:p>
            <a:pPr>
              <a:defRPr/>
            </a:pPr>
            <a:r>
              <a:rPr lang="en-GB" altLang="en-US"/>
              <a:t>Slide </a:t>
            </a:r>
            <a:fld id="{32E413AC-0033-4B91-B3E5-414687900E6A}" type="slidenum">
              <a:rPr lang="en-GB" altLang="en-US"/>
              <a:pPr>
                <a:defRPr/>
              </a:pPr>
              <a:t>‹#›</a:t>
            </a:fld>
            <a:endParaRPr lang="en-GB" altLang="en-US"/>
          </a:p>
        </p:txBody>
      </p:sp>
    </p:spTree>
    <p:extLst>
      <p:ext uri="{BB962C8B-B14F-4D97-AF65-F5344CB8AC3E}">
        <p14:creationId xmlns:p14="http://schemas.microsoft.com/office/powerpoint/2010/main" val="12284322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E3C34B0A-1C2A-4887-9294-5C1D0A38A828}"/>
              </a:ext>
            </a:extLst>
          </p:cNvPr>
          <p:cNvSpPr>
            <a:spLocks noGrp="1" noChangeArrowheads="1"/>
          </p:cNvSpPr>
          <p:nvPr>
            <p:ph type="dt" sz="half" idx="10"/>
          </p:nvPr>
        </p:nvSpPr>
        <p:spPr/>
        <p:txBody>
          <a:bodyPr/>
          <a:lstStyle>
            <a:lvl1pPr>
              <a:defRPr/>
            </a:lvl1pPr>
          </a:lstStyle>
          <a:p>
            <a:pPr>
              <a:defRPr/>
            </a:pPr>
            <a:r>
              <a:rPr lang="en-US" altLang="en-US"/>
              <a:t>May 2018</a:t>
            </a:r>
            <a:endParaRPr lang="en-GB" altLang="en-US"/>
          </a:p>
        </p:txBody>
      </p:sp>
      <p:sp>
        <p:nvSpPr>
          <p:cNvPr id="3" name="Rectangle 5">
            <a:extLst>
              <a:ext uri="{FF2B5EF4-FFF2-40B4-BE49-F238E27FC236}">
                <a16:creationId xmlns:a16="http://schemas.microsoft.com/office/drawing/2014/main" id="{E2FFC688-9613-4E32-80B7-218FD81F5AD0}"/>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4" name="Rectangle 6">
            <a:extLst>
              <a:ext uri="{FF2B5EF4-FFF2-40B4-BE49-F238E27FC236}">
                <a16:creationId xmlns:a16="http://schemas.microsoft.com/office/drawing/2014/main" id="{3933CA27-7287-4786-B3D2-342F4ACB5C72}"/>
              </a:ext>
            </a:extLst>
          </p:cNvPr>
          <p:cNvSpPr>
            <a:spLocks noGrp="1" noChangeArrowheads="1"/>
          </p:cNvSpPr>
          <p:nvPr>
            <p:ph type="sldNum" sz="quarter" idx="12"/>
          </p:nvPr>
        </p:nvSpPr>
        <p:spPr/>
        <p:txBody>
          <a:bodyPr/>
          <a:lstStyle>
            <a:lvl1pPr>
              <a:defRPr/>
            </a:lvl1pPr>
          </a:lstStyle>
          <a:p>
            <a:pPr>
              <a:defRPr/>
            </a:pPr>
            <a:r>
              <a:rPr lang="en-GB" altLang="en-US"/>
              <a:t>Slide </a:t>
            </a:r>
            <a:fld id="{36058778-6F47-4E07-8D0C-6A1D61C757ED}" type="slidenum">
              <a:rPr lang="en-GB" altLang="en-US"/>
              <a:pPr>
                <a:defRPr/>
              </a:pPr>
              <a:t>‹#›</a:t>
            </a:fld>
            <a:endParaRPr lang="en-GB" altLang="en-US"/>
          </a:p>
        </p:txBody>
      </p:sp>
    </p:spTree>
    <p:extLst>
      <p:ext uri="{BB962C8B-B14F-4D97-AF65-F5344CB8AC3E}">
        <p14:creationId xmlns:p14="http://schemas.microsoft.com/office/powerpoint/2010/main" val="8136951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a:extLst>
              <a:ext uri="{FF2B5EF4-FFF2-40B4-BE49-F238E27FC236}">
                <a16:creationId xmlns:a16="http://schemas.microsoft.com/office/drawing/2014/main" id="{32FA0C2D-5E95-4491-9BC6-02C2914C9032}"/>
              </a:ext>
            </a:extLst>
          </p:cNvPr>
          <p:cNvSpPr>
            <a:spLocks noGrp="1" noChangeArrowheads="1"/>
          </p:cNvSpPr>
          <p:nvPr>
            <p:ph type="dt" sz="half" idx="10"/>
          </p:nvPr>
        </p:nvSpPr>
        <p:spPr/>
        <p:txBody>
          <a:bodyPr/>
          <a:lstStyle>
            <a:lvl1pPr>
              <a:defRPr/>
            </a:lvl1pPr>
          </a:lstStyle>
          <a:p>
            <a:pPr>
              <a:defRPr/>
            </a:pPr>
            <a:r>
              <a:rPr lang="en-US" altLang="en-US"/>
              <a:t>May 2018</a:t>
            </a:r>
            <a:endParaRPr lang="en-GB" altLang="en-US"/>
          </a:p>
        </p:txBody>
      </p:sp>
      <p:sp>
        <p:nvSpPr>
          <p:cNvPr id="6" name="Footer Placeholder 5">
            <a:extLst>
              <a:ext uri="{FF2B5EF4-FFF2-40B4-BE49-F238E27FC236}">
                <a16:creationId xmlns:a16="http://schemas.microsoft.com/office/drawing/2014/main" id="{94CF86C1-D1B0-41E8-8B66-737E10ACF6EA}"/>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7" name="Slide Number Placeholder 6">
            <a:extLst>
              <a:ext uri="{FF2B5EF4-FFF2-40B4-BE49-F238E27FC236}">
                <a16:creationId xmlns:a16="http://schemas.microsoft.com/office/drawing/2014/main" id="{88D30F5B-BAFC-419E-8586-A86CFFD6A795}"/>
              </a:ext>
            </a:extLst>
          </p:cNvPr>
          <p:cNvSpPr>
            <a:spLocks noGrp="1" noChangeArrowheads="1"/>
          </p:cNvSpPr>
          <p:nvPr>
            <p:ph type="sldNum" sz="quarter" idx="12"/>
          </p:nvPr>
        </p:nvSpPr>
        <p:spPr/>
        <p:txBody>
          <a:bodyPr/>
          <a:lstStyle>
            <a:lvl1pPr>
              <a:defRPr/>
            </a:lvl1pPr>
          </a:lstStyle>
          <a:p>
            <a:pPr>
              <a:defRPr/>
            </a:pPr>
            <a:r>
              <a:rPr lang="en-GB" altLang="en-US"/>
              <a:t>Slide </a:t>
            </a:r>
            <a:fld id="{A2EEC17A-EAB1-4A41-96DA-8B291E61E5FF}" type="slidenum">
              <a:rPr lang="en-GB" altLang="en-US"/>
              <a:pPr>
                <a:defRPr/>
              </a:pPr>
              <a:t>‹#›</a:t>
            </a:fld>
            <a:endParaRPr lang="en-GB" altLang="en-US"/>
          </a:p>
        </p:txBody>
      </p:sp>
    </p:spTree>
    <p:extLst>
      <p:ext uri="{BB962C8B-B14F-4D97-AF65-F5344CB8AC3E}">
        <p14:creationId xmlns:p14="http://schemas.microsoft.com/office/powerpoint/2010/main" val="38651868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a:extLst>
              <a:ext uri="{FF2B5EF4-FFF2-40B4-BE49-F238E27FC236}">
                <a16:creationId xmlns:a16="http://schemas.microsoft.com/office/drawing/2014/main" id="{24EF4FFA-7CBB-4BED-8002-05D415428EDB}"/>
              </a:ext>
            </a:extLst>
          </p:cNvPr>
          <p:cNvSpPr>
            <a:spLocks noGrp="1" noChangeArrowheads="1"/>
          </p:cNvSpPr>
          <p:nvPr>
            <p:ph type="dt" sz="half" idx="10"/>
          </p:nvPr>
        </p:nvSpPr>
        <p:spPr/>
        <p:txBody>
          <a:bodyPr/>
          <a:lstStyle>
            <a:lvl1pPr>
              <a:defRPr/>
            </a:lvl1pPr>
          </a:lstStyle>
          <a:p>
            <a:pPr>
              <a:defRPr/>
            </a:pPr>
            <a:r>
              <a:rPr lang="en-US" altLang="en-US"/>
              <a:t>May 2018</a:t>
            </a:r>
            <a:endParaRPr lang="en-GB" altLang="en-US"/>
          </a:p>
        </p:txBody>
      </p:sp>
      <p:sp>
        <p:nvSpPr>
          <p:cNvPr id="6" name="Footer Placeholder 5">
            <a:extLst>
              <a:ext uri="{FF2B5EF4-FFF2-40B4-BE49-F238E27FC236}">
                <a16:creationId xmlns:a16="http://schemas.microsoft.com/office/drawing/2014/main" id="{EE9ED55F-DE47-4B7D-B013-E46C4750922A}"/>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7" name="Slide Number Placeholder 6">
            <a:extLst>
              <a:ext uri="{FF2B5EF4-FFF2-40B4-BE49-F238E27FC236}">
                <a16:creationId xmlns:a16="http://schemas.microsoft.com/office/drawing/2014/main" id="{64228FD3-0ADC-4BF3-9A41-2994D88922A9}"/>
              </a:ext>
            </a:extLst>
          </p:cNvPr>
          <p:cNvSpPr>
            <a:spLocks noGrp="1" noChangeArrowheads="1"/>
          </p:cNvSpPr>
          <p:nvPr>
            <p:ph type="sldNum" sz="quarter" idx="12"/>
          </p:nvPr>
        </p:nvSpPr>
        <p:spPr/>
        <p:txBody>
          <a:bodyPr/>
          <a:lstStyle>
            <a:lvl1pPr>
              <a:defRPr/>
            </a:lvl1pPr>
          </a:lstStyle>
          <a:p>
            <a:pPr>
              <a:defRPr/>
            </a:pPr>
            <a:r>
              <a:rPr lang="en-GB" altLang="en-US"/>
              <a:t>Slide </a:t>
            </a:r>
            <a:fld id="{697E2182-2EB9-4C7C-9FBE-667E76C71659}" type="slidenum">
              <a:rPr lang="en-GB" altLang="en-US"/>
              <a:pPr>
                <a:defRPr/>
              </a:pPr>
              <a:t>‹#›</a:t>
            </a:fld>
            <a:endParaRPr lang="en-GB" altLang="en-US"/>
          </a:p>
        </p:txBody>
      </p:sp>
    </p:spTree>
    <p:extLst>
      <p:ext uri="{BB962C8B-B14F-4D97-AF65-F5344CB8AC3E}">
        <p14:creationId xmlns:p14="http://schemas.microsoft.com/office/powerpoint/2010/main" val="33671195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CB4A7A8C-72DF-41BA-8169-B042054B5E77}"/>
              </a:ext>
            </a:extLst>
          </p:cNvPr>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GB" altLang="en-US"/>
              <a:t>Click to edit Master title style</a:t>
            </a:r>
          </a:p>
        </p:txBody>
      </p:sp>
      <p:sp>
        <p:nvSpPr>
          <p:cNvPr id="1027" name="Rectangle 3">
            <a:extLst>
              <a:ext uri="{FF2B5EF4-FFF2-40B4-BE49-F238E27FC236}">
                <a16:creationId xmlns:a16="http://schemas.microsoft.com/office/drawing/2014/main" id="{58C2B0C1-6B28-42F7-BBBE-C47739494ADC}"/>
              </a:ext>
            </a:extLst>
          </p:cNvPr>
          <p:cNvSpPr>
            <a:spLocks noGrp="1" noChangeArrowheads="1"/>
          </p:cNvSpPr>
          <p:nvPr>
            <p:ph type="body" idx="1"/>
          </p:nvPr>
        </p:nvSpPr>
        <p:spPr bwMode="auto">
          <a:xfrm>
            <a:off x="684213" y="1989138"/>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1028" name="Rectangle 4">
            <a:extLst>
              <a:ext uri="{FF2B5EF4-FFF2-40B4-BE49-F238E27FC236}">
                <a16:creationId xmlns:a16="http://schemas.microsoft.com/office/drawing/2014/main" id="{1CADB04A-8BC5-4077-AD64-B68ADEED3033}"/>
              </a:ext>
            </a:extLst>
          </p:cNvPr>
          <p:cNvSpPr>
            <a:spLocks noGrp="1" noChangeArrowheads="1"/>
          </p:cNvSpPr>
          <p:nvPr>
            <p:ph type="dt" sz="half" idx="2"/>
          </p:nvPr>
        </p:nvSpPr>
        <p:spPr bwMode="auto">
          <a:xfrm>
            <a:off x="696913" y="332601"/>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altLang="en-US" dirty="0"/>
              <a:t>May 2020</a:t>
            </a:r>
            <a:endParaRPr lang="en-GB" altLang="en-US" dirty="0"/>
          </a:p>
        </p:txBody>
      </p:sp>
      <p:sp>
        <p:nvSpPr>
          <p:cNvPr id="1029" name="Rectangle 5">
            <a:extLst>
              <a:ext uri="{FF2B5EF4-FFF2-40B4-BE49-F238E27FC236}">
                <a16:creationId xmlns:a16="http://schemas.microsoft.com/office/drawing/2014/main" id="{38AB3E98-49DA-464A-B03C-7E5902DC0D58}"/>
              </a:ext>
            </a:extLst>
          </p:cNvPr>
          <p:cNvSpPr>
            <a:spLocks noGrp="1" noChangeArrowheads="1"/>
          </p:cNvSpPr>
          <p:nvPr>
            <p:ph type="ftr" sz="quarter" idx="3"/>
          </p:nvPr>
        </p:nvSpPr>
        <p:spPr bwMode="auto">
          <a:xfrm>
            <a:off x="7234271" y="6475413"/>
            <a:ext cx="130965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GB" dirty="0"/>
              <a:t>Po-Kai Huang (Intel)</a:t>
            </a:r>
          </a:p>
        </p:txBody>
      </p:sp>
      <p:sp>
        <p:nvSpPr>
          <p:cNvPr id="1030" name="Rectangle 6">
            <a:extLst>
              <a:ext uri="{FF2B5EF4-FFF2-40B4-BE49-F238E27FC236}">
                <a16:creationId xmlns:a16="http://schemas.microsoft.com/office/drawing/2014/main" id="{DEC7A05B-326C-4C35-B0D7-96B86EFC799B}"/>
              </a:ext>
            </a:extLst>
          </p:cNvPr>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GB" altLang="en-US"/>
              <a:t>Slide </a:t>
            </a:r>
            <a:fld id="{B49C4EAE-3D00-4EB7-8462-25329E061374}" type="slidenum">
              <a:rPr lang="en-GB" altLang="en-US"/>
              <a:pPr>
                <a:defRPr/>
              </a:pPr>
              <a:t>‹#›</a:t>
            </a:fld>
            <a:endParaRPr lang="en-GB" altLang="en-US"/>
          </a:p>
        </p:txBody>
      </p:sp>
      <p:sp>
        <p:nvSpPr>
          <p:cNvPr id="1031" name="Rectangle 7">
            <a:extLst>
              <a:ext uri="{FF2B5EF4-FFF2-40B4-BE49-F238E27FC236}">
                <a16:creationId xmlns:a16="http://schemas.microsoft.com/office/drawing/2014/main" id="{F47EBAF5-52AC-49CF-A3FD-31E596F2D8C6}"/>
              </a:ext>
            </a:extLst>
          </p:cNvPr>
          <p:cNvSpPr>
            <a:spLocks noChangeArrowheads="1"/>
          </p:cNvSpPr>
          <p:nvPr/>
        </p:nvSpPr>
        <p:spPr bwMode="auto">
          <a:xfrm>
            <a:off x="5129148" y="331014"/>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GB" altLang="en-US" sz="1800" b="1" dirty="0"/>
              <a:t>doc.: IEEE 802.11-20/0688r1</a:t>
            </a:r>
          </a:p>
        </p:txBody>
      </p:sp>
      <p:sp>
        <p:nvSpPr>
          <p:cNvPr id="1032" name="Line 8">
            <a:extLst>
              <a:ext uri="{FF2B5EF4-FFF2-40B4-BE49-F238E27FC236}">
                <a16:creationId xmlns:a16="http://schemas.microsoft.com/office/drawing/2014/main" id="{FDC60003-D664-41D3-9C89-AA78BAF9E527}"/>
              </a:ext>
            </a:extLst>
          </p:cNvPr>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a:extLst>
              <a:ext uri="{FF2B5EF4-FFF2-40B4-BE49-F238E27FC236}">
                <a16:creationId xmlns:a16="http://schemas.microsoft.com/office/drawing/2014/main" id="{8031D55B-1F73-4D59-B8F1-227F435EA8F1}"/>
              </a:ext>
            </a:extLst>
          </p:cNvPr>
          <p:cNvSpPr>
            <a:spLocks noChangeArrowheads="1"/>
          </p:cNvSpPr>
          <p:nvPr/>
        </p:nvSpPr>
        <p:spPr bwMode="auto">
          <a:xfrm>
            <a:off x="685800" y="6475413"/>
            <a:ext cx="71814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dirty="0"/>
              <a:t>Submission</a:t>
            </a:r>
          </a:p>
        </p:txBody>
      </p:sp>
      <p:sp>
        <p:nvSpPr>
          <p:cNvPr id="1034" name="Line 10">
            <a:extLst>
              <a:ext uri="{FF2B5EF4-FFF2-40B4-BE49-F238E27FC236}">
                <a16:creationId xmlns:a16="http://schemas.microsoft.com/office/drawing/2014/main" id="{A5E172D9-FA67-45B8-9FE7-7DF4FC3AC9D3}"/>
              </a:ext>
            </a:extLst>
          </p:cNvPr>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5760" r:id="rId1"/>
    <p:sldLayoutId id="2147485761" r:id="rId2"/>
    <p:sldLayoutId id="2147485762" r:id="rId3"/>
    <p:sldLayoutId id="2147485763" r:id="rId4"/>
    <p:sldLayoutId id="2147485764" r:id="rId5"/>
    <p:sldLayoutId id="2147485765" r:id="rId6"/>
    <p:sldLayoutId id="2147485766" r:id="rId7"/>
    <p:sldLayoutId id="2147485767" r:id="rId8"/>
    <p:sldLayoutId id="2147485768" r:id="rId9"/>
    <p:sldLayoutId id="2147485769" r:id="rId10"/>
    <p:sldLayoutId id="2147485770" r:id="rId11"/>
    <p:sldLayoutId id="2147485771" r:id="rId12"/>
  </p:sldLayoutIdLst>
  <p:hf hdr="0" dt="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Slide Number Placeholder 5">
            <a:extLst>
              <a:ext uri="{FF2B5EF4-FFF2-40B4-BE49-F238E27FC236}">
                <a16:creationId xmlns:a16="http://schemas.microsoft.com/office/drawing/2014/main" id="{4DFE3077-6BFB-4E1C-9218-0E8E2CEA90BE}"/>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9B20EFD3-9F87-4CC4-BE12-53B84810E182}" type="slidenum">
              <a:rPr lang="en-GB" altLang="en-US" sz="1200" b="0" smtClean="0"/>
              <a:pPr>
                <a:spcBef>
                  <a:spcPct val="0"/>
                </a:spcBef>
                <a:buFontTx/>
                <a:buNone/>
              </a:pPr>
              <a:t>1</a:t>
            </a:fld>
            <a:endParaRPr lang="en-GB" altLang="en-US" sz="1200" b="0"/>
          </a:p>
        </p:txBody>
      </p:sp>
      <p:sp>
        <p:nvSpPr>
          <p:cNvPr id="15365" name="Rectangle 2">
            <a:extLst>
              <a:ext uri="{FF2B5EF4-FFF2-40B4-BE49-F238E27FC236}">
                <a16:creationId xmlns:a16="http://schemas.microsoft.com/office/drawing/2014/main" id="{5EB80220-6DDA-46D8-A532-4F8294B75F35}"/>
              </a:ext>
            </a:extLst>
          </p:cNvPr>
          <p:cNvSpPr>
            <a:spLocks noGrp="1" noChangeArrowheads="1"/>
          </p:cNvSpPr>
          <p:nvPr>
            <p:ph type="title"/>
          </p:nvPr>
        </p:nvSpPr>
        <p:spPr>
          <a:noFill/>
        </p:spPr>
        <p:txBody>
          <a:bodyPr/>
          <a:lstStyle/>
          <a:p>
            <a:r>
              <a:rPr lang="en-GB" altLang="en-US" dirty="0"/>
              <a:t>Multi-link Individual Addressed </a:t>
            </a:r>
            <a:r>
              <a:rPr lang="en-GB" altLang="en-US"/>
              <a:t>Data Delivery without </a:t>
            </a:r>
            <a:r>
              <a:rPr lang="en-GB" altLang="en-US" dirty="0"/>
              <a:t>BA</a:t>
            </a:r>
          </a:p>
        </p:txBody>
      </p:sp>
      <p:sp>
        <p:nvSpPr>
          <p:cNvPr id="15366" name="Rectangle 4">
            <a:extLst>
              <a:ext uri="{FF2B5EF4-FFF2-40B4-BE49-F238E27FC236}">
                <a16:creationId xmlns:a16="http://schemas.microsoft.com/office/drawing/2014/main" id="{AAB4AADD-B9F4-45B4-B9D2-5B5E3506EF55}"/>
              </a:ext>
            </a:extLst>
          </p:cNvPr>
          <p:cNvSpPr>
            <a:spLocks noGrp="1" noChangeArrowheads="1"/>
          </p:cNvSpPr>
          <p:nvPr>
            <p:ph type="body" idx="1"/>
          </p:nvPr>
        </p:nvSpPr>
        <p:spPr>
          <a:xfrm>
            <a:off x="685799" y="1971369"/>
            <a:ext cx="7772400" cy="381000"/>
          </a:xfrm>
          <a:noFill/>
        </p:spPr>
        <p:txBody>
          <a:bodyPr/>
          <a:lstStyle/>
          <a:p>
            <a:pPr algn="ctr">
              <a:buFontTx/>
              <a:buNone/>
            </a:pPr>
            <a:r>
              <a:rPr lang="en-GB" altLang="en-US" sz="2000" dirty="0"/>
              <a:t>Date:</a:t>
            </a:r>
            <a:r>
              <a:rPr lang="en-GB" altLang="en-US" sz="2000" b="0" dirty="0"/>
              <a:t> 2020-05-04</a:t>
            </a:r>
          </a:p>
        </p:txBody>
      </p:sp>
      <p:sp>
        <p:nvSpPr>
          <p:cNvPr id="15368" name="Rectangle 6">
            <a:extLst>
              <a:ext uri="{FF2B5EF4-FFF2-40B4-BE49-F238E27FC236}">
                <a16:creationId xmlns:a16="http://schemas.microsoft.com/office/drawing/2014/main" id="{1F254AD5-AF47-4227-BA6A-AD2DFF84AC29}"/>
              </a:ext>
            </a:extLst>
          </p:cNvPr>
          <p:cNvSpPr>
            <a:spLocks noChangeArrowheads="1"/>
          </p:cNvSpPr>
          <p:nvPr/>
        </p:nvSpPr>
        <p:spPr bwMode="auto">
          <a:xfrm>
            <a:off x="495300" y="2352369"/>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GB" altLang="en-US" sz="2000" dirty="0"/>
              <a:t>Authors:</a:t>
            </a:r>
            <a:endParaRPr lang="en-GB" altLang="en-US" sz="2000" b="0" dirty="0"/>
          </a:p>
        </p:txBody>
      </p:sp>
      <p:graphicFrame>
        <p:nvGraphicFramePr>
          <p:cNvPr id="9" name="Table 8">
            <a:extLst>
              <a:ext uri="{FF2B5EF4-FFF2-40B4-BE49-F238E27FC236}">
                <a16:creationId xmlns:a16="http://schemas.microsoft.com/office/drawing/2014/main" id="{1EEAD0EE-0DFD-4F81-B0C3-618EF9CBFB8C}"/>
              </a:ext>
            </a:extLst>
          </p:cNvPr>
          <p:cNvGraphicFramePr>
            <a:graphicFrameLocks noGrp="1"/>
          </p:cNvGraphicFramePr>
          <p:nvPr>
            <p:extLst>
              <p:ext uri="{D42A27DB-BD31-4B8C-83A1-F6EECF244321}">
                <p14:modId xmlns:p14="http://schemas.microsoft.com/office/powerpoint/2010/main" val="1308073645"/>
              </p:ext>
            </p:extLst>
          </p:nvPr>
        </p:nvGraphicFramePr>
        <p:xfrm>
          <a:off x="1152525" y="2998720"/>
          <a:ext cx="7391400" cy="2101772"/>
        </p:xfrm>
        <a:graphic>
          <a:graphicData uri="http://schemas.openxmlformats.org/drawingml/2006/table">
            <a:tbl>
              <a:tblPr firstRow="1" bandRow="1">
                <a:tableStyleId>{21E4AEA4-8DFA-4A89-87EB-49C32662AFE0}</a:tableStyleId>
              </a:tblPr>
              <a:tblGrid>
                <a:gridCol w="1447800">
                  <a:extLst>
                    <a:ext uri="{9D8B030D-6E8A-4147-A177-3AD203B41FA5}">
                      <a16:colId xmlns:a16="http://schemas.microsoft.com/office/drawing/2014/main" val="20000"/>
                    </a:ext>
                  </a:extLst>
                </a:gridCol>
                <a:gridCol w="990600">
                  <a:extLst>
                    <a:ext uri="{9D8B030D-6E8A-4147-A177-3AD203B41FA5}">
                      <a16:colId xmlns:a16="http://schemas.microsoft.com/office/drawing/2014/main" val="20001"/>
                    </a:ext>
                  </a:extLst>
                </a:gridCol>
                <a:gridCol w="2057400">
                  <a:extLst>
                    <a:ext uri="{9D8B030D-6E8A-4147-A177-3AD203B41FA5}">
                      <a16:colId xmlns:a16="http://schemas.microsoft.com/office/drawing/2014/main" val="20002"/>
                    </a:ext>
                  </a:extLst>
                </a:gridCol>
                <a:gridCol w="685800">
                  <a:extLst>
                    <a:ext uri="{9D8B030D-6E8A-4147-A177-3AD203B41FA5}">
                      <a16:colId xmlns:a16="http://schemas.microsoft.com/office/drawing/2014/main" val="20003"/>
                    </a:ext>
                  </a:extLst>
                </a:gridCol>
                <a:gridCol w="2209800">
                  <a:extLst>
                    <a:ext uri="{9D8B030D-6E8A-4147-A177-3AD203B41FA5}">
                      <a16:colId xmlns:a16="http://schemas.microsoft.com/office/drawing/2014/main" val="20004"/>
                    </a:ext>
                  </a:extLst>
                </a:gridCol>
              </a:tblGrid>
              <a:tr h="444563">
                <a:tc>
                  <a:txBody>
                    <a:bodyPr/>
                    <a:lstStyle/>
                    <a:p>
                      <a:pPr algn="ctr"/>
                      <a:r>
                        <a:rPr lang="en-US" sz="1200" dirty="0">
                          <a:solidFill>
                            <a:schemeClr val="tx1"/>
                          </a:solidFill>
                        </a:rPr>
                        <a:t>Name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Affiliations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Address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Phone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Email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290689">
                <a:tc>
                  <a:txBody>
                    <a:bodyPr/>
                    <a:lstStyle/>
                    <a:p>
                      <a:pPr algn="ctr"/>
                      <a:r>
                        <a:rPr lang="en-US" sz="1100" kern="1200" dirty="0">
                          <a:solidFill>
                            <a:schemeClr val="dk1"/>
                          </a:solidFill>
                          <a:latin typeface="+mn-lt"/>
                          <a:ea typeface="+mn-ea"/>
                          <a:cs typeface="+mn-cs"/>
                        </a:rPr>
                        <a:t>Po-Kai Huang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7">
                  <a:txBody>
                    <a:bodyPr/>
                    <a:lstStyle/>
                    <a:p>
                      <a:pPr algn="ctr"/>
                      <a:endParaRPr lang="en-US" sz="1100" dirty="0"/>
                    </a:p>
                    <a:p>
                      <a:pPr algn="ctr"/>
                      <a:endParaRPr lang="en-US" sz="1100" dirty="0"/>
                    </a:p>
                    <a:p>
                      <a:pPr algn="ctr"/>
                      <a:endParaRPr lang="en-US" sz="1100" dirty="0"/>
                    </a:p>
                    <a:p>
                      <a:pPr algn="ctr"/>
                      <a:r>
                        <a:rPr lang="en-US" sz="1100" dirty="0"/>
                        <a:t>Intel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1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Laurent Cariou</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0">
                <a:tc>
                  <a:txBody>
                    <a:bodyPr/>
                    <a:lstStyle/>
                    <a:p>
                      <a:pPr algn="ctr"/>
                      <a:r>
                        <a:rPr lang="en-US" sz="1100" kern="1200" dirty="0">
                          <a:solidFill>
                            <a:schemeClr val="dk1"/>
                          </a:solidFill>
                          <a:latin typeface="+mn-lt"/>
                          <a:ea typeface="+mn-ea"/>
                          <a:cs typeface="+mn-cs"/>
                        </a:rPr>
                        <a:t>Dan Bravo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0">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Danny Alexander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r h="0">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1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5"/>
                  </a:ext>
                </a:extLst>
              </a:tr>
              <a:tr h="189164">
                <a:tc>
                  <a:txBody>
                    <a:bodyPr/>
                    <a:lstStyle/>
                    <a:p>
                      <a:r>
                        <a:rPr lang="en-US" sz="1100" kern="1200" dirty="0">
                          <a:solidFill>
                            <a:schemeClr val="dk1"/>
                          </a:solidFill>
                          <a:latin typeface="+mn-lt"/>
                          <a:ea typeface="+mn-ea"/>
                          <a:cs typeface="+mn-cs"/>
                        </a:rPr>
                        <a:t>         Arik Klein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10006"/>
                  </a:ext>
                </a:extLst>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Ofer Schreiber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7"/>
                  </a:ext>
                </a:extLst>
              </a:tr>
            </a:tbl>
          </a:graphicData>
        </a:graphic>
      </p:graphicFrame>
      <p:sp>
        <p:nvSpPr>
          <p:cNvPr id="8" name="Footer Placeholder 3"/>
          <p:cNvSpPr>
            <a:spLocks noGrp="1"/>
          </p:cNvSpPr>
          <p:nvPr>
            <p:ph type="ftr" sz="quarter" idx="11"/>
          </p:nvPr>
        </p:nvSpPr>
        <p:spPr>
          <a:xfrm>
            <a:off x="7234271" y="6475413"/>
            <a:ext cx="1309654" cy="184666"/>
          </a:xfrm>
        </p:spPr>
        <p:txBody>
          <a:bodyPr/>
          <a:lstStyle/>
          <a:p>
            <a:pPr>
              <a:defRPr/>
            </a:pPr>
            <a:r>
              <a:rPr lang="en-GB"/>
              <a:t>Po-Kai Huang (Intel)</a:t>
            </a:r>
            <a:endParaRPr lang="en-GB"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Background</a:t>
            </a:r>
          </a:p>
        </p:txBody>
      </p:sp>
      <p:sp>
        <p:nvSpPr>
          <p:cNvPr id="3" name="Content Placeholder 2"/>
          <p:cNvSpPr>
            <a:spLocks noGrp="1"/>
          </p:cNvSpPr>
          <p:nvPr>
            <p:ph idx="1"/>
          </p:nvPr>
        </p:nvSpPr>
        <p:spPr/>
        <p:txBody>
          <a:bodyPr/>
          <a:lstStyle/>
          <a:p>
            <a:r>
              <a:rPr lang="en-US" dirty="0"/>
              <a:t>Multi-link framework has been proposed below. We discuss how to transmit individual addressed traffic without BA across links.</a:t>
            </a:r>
          </a:p>
        </p:txBody>
      </p:sp>
      <p:sp>
        <p:nvSpPr>
          <p:cNvPr id="4" name="Footer Placeholder 3"/>
          <p:cNvSpPr>
            <a:spLocks noGrp="1"/>
          </p:cNvSpPr>
          <p:nvPr>
            <p:ph type="ftr" sz="quarter" idx="11"/>
          </p:nvPr>
        </p:nvSpPr>
        <p:spPr/>
        <p:txBody>
          <a:bodyPr/>
          <a:lstStyle/>
          <a:p>
            <a:pPr>
              <a:defRPr/>
            </a:pPr>
            <a:r>
              <a:rPr lang="en-GB"/>
              <a:t>Po-Kai Huang (Intel)</a:t>
            </a:r>
            <a:endParaRPr lang="en-GB" dirty="0"/>
          </a:p>
        </p:txBody>
      </p:sp>
      <p:sp>
        <p:nvSpPr>
          <p:cNvPr id="5" name="Slide Number Placeholder 4"/>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2</a:t>
            </a:fld>
            <a:endParaRPr lang="en-GB" altLang="en-US"/>
          </a:p>
        </p:txBody>
      </p:sp>
      <p:grpSp>
        <p:nvGrpSpPr>
          <p:cNvPr id="21" name="Group 20"/>
          <p:cNvGrpSpPr/>
          <p:nvPr/>
        </p:nvGrpSpPr>
        <p:grpSpPr>
          <a:xfrm>
            <a:off x="1882324" y="3356992"/>
            <a:ext cx="5455552" cy="2325037"/>
            <a:chOff x="2644840" y="3778901"/>
            <a:chExt cx="4090746" cy="1512168"/>
          </a:xfrm>
        </p:grpSpPr>
        <p:sp>
          <p:nvSpPr>
            <p:cNvPr id="6" name="Rectangle 5"/>
            <p:cNvSpPr/>
            <p:nvPr/>
          </p:nvSpPr>
          <p:spPr bwMode="auto">
            <a:xfrm>
              <a:off x="2644840" y="3988636"/>
              <a:ext cx="697409" cy="1302433"/>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b="0" i="0" u="none" strike="noStrike" cap="none" normalizeH="0" baseline="0">
                <a:ln>
                  <a:noFill/>
                </a:ln>
                <a:solidFill>
                  <a:schemeClr val="tx1"/>
                </a:solidFill>
                <a:effectLst/>
                <a:latin typeface="Times New Roman" pitchFamily="18" charset="0"/>
              </a:endParaRPr>
            </a:p>
          </p:txBody>
        </p:sp>
        <p:sp>
          <p:nvSpPr>
            <p:cNvPr id="7" name="Rectangle 6"/>
            <p:cNvSpPr/>
            <p:nvPr/>
          </p:nvSpPr>
          <p:spPr bwMode="auto">
            <a:xfrm>
              <a:off x="5583923" y="3988636"/>
              <a:ext cx="697409" cy="1302433"/>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b="0" i="0" u="none" strike="noStrike" cap="none" normalizeH="0" baseline="0">
                <a:ln>
                  <a:noFill/>
                </a:ln>
                <a:solidFill>
                  <a:schemeClr val="tx1"/>
                </a:solidFill>
                <a:effectLst/>
                <a:latin typeface="Times New Roman" pitchFamily="18" charset="0"/>
              </a:endParaRPr>
            </a:p>
          </p:txBody>
        </p:sp>
        <p:sp>
          <p:nvSpPr>
            <p:cNvPr id="8" name="Rectangle 7"/>
            <p:cNvSpPr/>
            <p:nvPr/>
          </p:nvSpPr>
          <p:spPr bwMode="auto">
            <a:xfrm>
              <a:off x="2750270" y="4005064"/>
              <a:ext cx="442535" cy="315262"/>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a:ln>
                    <a:noFill/>
                  </a:ln>
                  <a:solidFill>
                    <a:schemeClr val="tx1"/>
                  </a:solidFill>
                  <a:effectLst/>
                  <a:latin typeface="Times New Roman" pitchFamily="18" charset="0"/>
                </a:rPr>
                <a:t>AP1</a:t>
              </a:r>
            </a:p>
          </p:txBody>
        </p:sp>
        <p:sp>
          <p:nvSpPr>
            <p:cNvPr id="9" name="Rectangle 8"/>
            <p:cNvSpPr/>
            <p:nvPr/>
          </p:nvSpPr>
          <p:spPr bwMode="auto">
            <a:xfrm>
              <a:off x="2750270" y="4433732"/>
              <a:ext cx="442535" cy="315262"/>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a:ln>
                    <a:noFill/>
                  </a:ln>
                  <a:solidFill>
                    <a:schemeClr val="tx1"/>
                  </a:solidFill>
                  <a:effectLst/>
                  <a:latin typeface="Times New Roman" pitchFamily="18" charset="0"/>
                </a:rPr>
                <a:t>AP2 </a:t>
              </a:r>
            </a:p>
          </p:txBody>
        </p:sp>
        <p:sp>
          <p:nvSpPr>
            <p:cNvPr id="13" name="Rectangle 12"/>
            <p:cNvSpPr/>
            <p:nvPr/>
          </p:nvSpPr>
          <p:spPr bwMode="auto">
            <a:xfrm>
              <a:off x="2750270" y="4905916"/>
              <a:ext cx="442535" cy="315262"/>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a:ln>
                    <a:noFill/>
                  </a:ln>
                  <a:solidFill>
                    <a:schemeClr val="tx1"/>
                  </a:solidFill>
                  <a:effectLst/>
                  <a:latin typeface="Times New Roman" pitchFamily="18" charset="0"/>
                </a:rPr>
                <a:t>AP3</a:t>
              </a:r>
            </a:p>
          </p:txBody>
        </p:sp>
        <p:sp>
          <p:nvSpPr>
            <p:cNvPr id="14" name="Rectangle 13"/>
            <p:cNvSpPr/>
            <p:nvPr/>
          </p:nvSpPr>
          <p:spPr bwMode="auto">
            <a:xfrm>
              <a:off x="5729745" y="4005064"/>
              <a:ext cx="442535" cy="315262"/>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marL="0" marR="0" indent="0" algn="l" defTabSz="914400" rtl="0" eaLnBrk="0" fontAlgn="base" latinLnBrk="0" hangingPunct="0">
                <a:lnSpc>
                  <a:spcPct val="100000"/>
                </a:lnSpc>
                <a:spcBef>
                  <a:spcPct val="0"/>
                </a:spcBef>
                <a:spcAft>
                  <a:spcPct val="0"/>
                </a:spcAft>
                <a:buClrTx/>
                <a:buSzTx/>
                <a:buFontTx/>
                <a:buNone/>
                <a:tabLst/>
              </a:pPr>
              <a:r>
                <a:rPr lang="en-US" dirty="0"/>
                <a:t>STA</a:t>
              </a:r>
              <a:r>
                <a:rPr kumimoji="0" lang="en-US" b="0" i="0" u="none" strike="noStrike" cap="none" normalizeH="0" baseline="0" dirty="0">
                  <a:ln>
                    <a:noFill/>
                  </a:ln>
                  <a:solidFill>
                    <a:schemeClr val="tx1"/>
                  </a:solidFill>
                  <a:effectLst/>
                </a:rPr>
                <a:t>1</a:t>
              </a:r>
            </a:p>
          </p:txBody>
        </p:sp>
        <p:sp>
          <p:nvSpPr>
            <p:cNvPr id="15" name="Rectangle 14"/>
            <p:cNvSpPr/>
            <p:nvPr/>
          </p:nvSpPr>
          <p:spPr bwMode="auto">
            <a:xfrm>
              <a:off x="5729745" y="4433732"/>
              <a:ext cx="442535" cy="315262"/>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marL="0" marR="0" indent="0" algn="l" defTabSz="914400" rtl="0" eaLnBrk="0" fontAlgn="base" latinLnBrk="0" hangingPunct="0">
                <a:lnSpc>
                  <a:spcPct val="100000"/>
                </a:lnSpc>
                <a:spcBef>
                  <a:spcPct val="0"/>
                </a:spcBef>
                <a:spcAft>
                  <a:spcPct val="0"/>
                </a:spcAft>
                <a:buClrTx/>
                <a:buSzTx/>
                <a:buFontTx/>
                <a:buNone/>
                <a:tabLst/>
              </a:pPr>
              <a:r>
                <a:rPr lang="en-US" dirty="0"/>
                <a:t>STA</a:t>
              </a:r>
              <a:r>
                <a:rPr kumimoji="0" lang="en-US" b="0" i="0" u="none" strike="noStrike" cap="none" normalizeH="0" baseline="0" dirty="0">
                  <a:ln>
                    <a:noFill/>
                  </a:ln>
                  <a:solidFill>
                    <a:schemeClr val="tx1"/>
                  </a:solidFill>
                  <a:effectLst/>
                </a:rPr>
                <a:t>2</a:t>
              </a:r>
            </a:p>
          </p:txBody>
        </p:sp>
        <p:sp>
          <p:nvSpPr>
            <p:cNvPr id="16" name="Rectangle 15"/>
            <p:cNvSpPr/>
            <p:nvPr/>
          </p:nvSpPr>
          <p:spPr bwMode="auto">
            <a:xfrm>
              <a:off x="5729745" y="4905916"/>
              <a:ext cx="442535" cy="315262"/>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marL="0" marR="0" indent="0" algn="l" defTabSz="914400" rtl="0" eaLnBrk="0" fontAlgn="base" latinLnBrk="0" hangingPunct="0">
                <a:lnSpc>
                  <a:spcPct val="100000"/>
                </a:lnSpc>
                <a:spcBef>
                  <a:spcPct val="0"/>
                </a:spcBef>
                <a:spcAft>
                  <a:spcPct val="0"/>
                </a:spcAft>
                <a:buClrTx/>
                <a:buSzTx/>
                <a:buFontTx/>
                <a:buNone/>
                <a:tabLst/>
              </a:pPr>
              <a:r>
                <a:rPr lang="en-US" dirty="0"/>
                <a:t>STA</a:t>
              </a:r>
              <a:r>
                <a:rPr kumimoji="0" lang="en-US" b="0" i="0" u="none" strike="noStrike" cap="none" normalizeH="0" baseline="0" dirty="0">
                  <a:ln>
                    <a:noFill/>
                  </a:ln>
                  <a:solidFill>
                    <a:schemeClr val="tx1"/>
                  </a:solidFill>
                  <a:effectLst/>
                </a:rPr>
                <a:t>3</a:t>
              </a:r>
            </a:p>
          </p:txBody>
        </p:sp>
        <p:sp>
          <p:nvSpPr>
            <p:cNvPr id="19" name="TextBox 20"/>
            <p:cNvSpPr txBox="1"/>
            <p:nvPr/>
          </p:nvSpPr>
          <p:spPr>
            <a:xfrm>
              <a:off x="2673554" y="3778901"/>
              <a:ext cx="1022515" cy="180156"/>
            </a:xfrm>
            <a:prstGeom prst="rect">
              <a:avLst/>
            </a:prstGeom>
            <a:noFill/>
          </p:spPr>
          <p:txBody>
            <a:bodyPr wrap="square" rtlCol="0">
              <a:spAutoFit/>
            </a:bodyPr>
            <a:ls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r>
                <a:rPr lang="en-US" dirty="0"/>
                <a:t>AP MLLE </a:t>
              </a:r>
            </a:p>
          </p:txBody>
        </p:sp>
        <p:sp>
          <p:nvSpPr>
            <p:cNvPr id="20" name="TextBox 21"/>
            <p:cNvSpPr txBox="1"/>
            <p:nvPr/>
          </p:nvSpPr>
          <p:spPr>
            <a:xfrm>
              <a:off x="5611924" y="3794185"/>
              <a:ext cx="1123662" cy="180156"/>
            </a:xfrm>
            <a:prstGeom prst="rect">
              <a:avLst/>
            </a:prstGeom>
            <a:noFill/>
          </p:spPr>
          <p:txBody>
            <a:bodyPr wrap="square" rtlCol="0">
              <a:spAutoFit/>
            </a:bodyPr>
            <a:ls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r>
                <a:rPr lang="en-US" dirty="0"/>
                <a:t>Non-AP MLLE </a:t>
              </a:r>
            </a:p>
          </p:txBody>
        </p:sp>
      </p:grpSp>
    </p:spTree>
    <p:extLst>
      <p:ext uri="{BB962C8B-B14F-4D97-AF65-F5344CB8AC3E}">
        <p14:creationId xmlns:p14="http://schemas.microsoft.com/office/powerpoint/2010/main" val="4099175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Motivation</a:t>
            </a:r>
          </a:p>
        </p:txBody>
      </p:sp>
      <p:sp>
        <p:nvSpPr>
          <p:cNvPr id="3" name="Content Placeholder 2"/>
          <p:cNvSpPr>
            <a:spLocks noGrp="1"/>
          </p:cNvSpPr>
          <p:nvPr>
            <p:ph idx="1"/>
          </p:nvPr>
        </p:nvSpPr>
        <p:spPr/>
        <p:txBody>
          <a:bodyPr/>
          <a:lstStyle/>
          <a:p>
            <a:r>
              <a:rPr lang="en-US" sz="2000" dirty="0"/>
              <a:t>For single link operation, after association and RSNA, STA can transmit </a:t>
            </a:r>
            <a:r>
              <a:rPr lang="en-US" sz="2000" dirty="0" err="1"/>
              <a:t>QoS</a:t>
            </a:r>
            <a:r>
              <a:rPr lang="en-US" sz="2000" dirty="0"/>
              <a:t> data without BA agreement. </a:t>
            </a:r>
          </a:p>
          <a:p>
            <a:pPr lvl="1"/>
            <a:r>
              <a:rPr lang="en-US" sz="1600" dirty="0"/>
              <a:t>Follow similar line of thought, after multi-link setup and security negotiation, MLD can transmit QoS data without BA agreement subject to TID mapping constraints.</a:t>
            </a:r>
          </a:p>
          <a:p>
            <a:r>
              <a:rPr lang="en-US" sz="2000" dirty="0"/>
              <a:t>Why transmitting data without BA?</a:t>
            </a:r>
          </a:p>
          <a:p>
            <a:pPr lvl="1"/>
            <a:r>
              <a:rPr lang="en-US" sz="1600" dirty="0"/>
              <a:t>When BA is negotiated across links, it is possible that we may have transient period of deleting BA and renegotiating BA. In the transient period, we may want to continue to transmit individual addressed traffic across links like today</a:t>
            </a:r>
          </a:p>
          <a:p>
            <a:pPr lvl="1"/>
            <a:r>
              <a:rPr lang="en-US" sz="1600" dirty="0"/>
              <a:t>When there are not a lot of traffic to send or low MCS is used, BA may not be needed, and transmission across links is still needed when switching link used for frame exchange</a:t>
            </a:r>
          </a:p>
          <a:p>
            <a:pPr marL="400050" lvl="1" indent="0">
              <a:buNone/>
            </a:pPr>
            <a:endParaRPr lang="en-US" dirty="0"/>
          </a:p>
          <a:p>
            <a:endParaRPr lang="en-US" dirty="0"/>
          </a:p>
        </p:txBody>
      </p:sp>
      <p:sp>
        <p:nvSpPr>
          <p:cNvPr id="4" name="Footer Placeholder 3"/>
          <p:cNvSpPr>
            <a:spLocks noGrp="1"/>
          </p:cNvSpPr>
          <p:nvPr>
            <p:ph type="ftr" sz="quarter" idx="11"/>
          </p:nvPr>
        </p:nvSpPr>
        <p:spPr/>
        <p:txBody>
          <a:bodyPr/>
          <a:lstStyle/>
          <a:p>
            <a:pPr>
              <a:defRPr/>
            </a:pPr>
            <a:r>
              <a:rPr lang="en-GB"/>
              <a:t>Po-Kai Huang (Intel)</a:t>
            </a:r>
            <a:endParaRPr lang="en-GB" dirty="0"/>
          </a:p>
        </p:txBody>
      </p:sp>
      <p:sp>
        <p:nvSpPr>
          <p:cNvPr id="5" name="Slide Number Placeholder 4"/>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3</a:t>
            </a:fld>
            <a:endParaRPr lang="en-GB" altLang="en-US"/>
          </a:p>
        </p:txBody>
      </p:sp>
    </p:spTree>
    <p:extLst>
      <p:ext uri="{BB962C8B-B14F-4D97-AF65-F5344CB8AC3E}">
        <p14:creationId xmlns:p14="http://schemas.microsoft.com/office/powerpoint/2010/main" val="9791656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General Consideration on the Scenario</a:t>
            </a:r>
          </a:p>
        </p:txBody>
      </p:sp>
      <p:sp>
        <p:nvSpPr>
          <p:cNvPr id="3" name="Content Placeholder 2"/>
          <p:cNvSpPr>
            <a:spLocks noGrp="1"/>
          </p:cNvSpPr>
          <p:nvPr>
            <p:ph idx="1"/>
          </p:nvPr>
        </p:nvSpPr>
        <p:spPr/>
        <p:txBody>
          <a:bodyPr/>
          <a:lstStyle/>
          <a:p>
            <a:r>
              <a:rPr lang="en-US" sz="2000" dirty="0"/>
              <a:t>Example: Data continuity</a:t>
            </a:r>
          </a:p>
          <a:p>
            <a:endParaRPr lang="en-US" sz="2000" dirty="0"/>
          </a:p>
          <a:p>
            <a:endParaRPr lang="en-US" sz="2000" dirty="0"/>
          </a:p>
          <a:p>
            <a:endParaRPr lang="en-US" sz="2000" dirty="0"/>
          </a:p>
          <a:p>
            <a:endParaRPr lang="en-US" sz="2000" dirty="0"/>
          </a:p>
          <a:p>
            <a:endParaRPr lang="en-US" sz="2000" dirty="0"/>
          </a:p>
          <a:p>
            <a:r>
              <a:rPr lang="en-US" sz="2000" dirty="0"/>
              <a:t>Example: Add Reliability</a:t>
            </a:r>
            <a:endParaRPr lang="en-US" dirty="0"/>
          </a:p>
          <a:p>
            <a:endParaRPr lang="en-US" dirty="0"/>
          </a:p>
        </p:txBody>
      </p:sp>
      <p:sp>
        <p:nvSpPr>
          <p:cNvPr id="4" name="Footer Placeholder 3"/>
          <p:cNvSpPr>
            <a:spLocks noGrp="1"/>
          </p:cNvSpPr>
          <p:nvPr>
            <p:ph type="ftr" sz="quarter" idx="11"/>
          </p:nvPr>
        </p:nvSpPr>
        <p:spPr/>
        <p:txBody>
          <a:bodyPr/>
          <a:lstStyle/>
          <a:p>
            <a:pPr>
              <a:defRPr/>
            </a:pPr>
            <a:r>
              <a:rPr lang="en-GB"/>
              <a:t>Po-Kai Huang (Intel)</a:t>
            </a:r>
            <a:endParaRPr lang="en-GB" dirty="0"/>
          </a:p>
        </p:txBody>
      </p:sp>
      <p:sp>
        <p:nvSpPr>
          <p:cNvPr id="5" name="Slide Number Placeholder 4"/>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4</a:t>
            </a:fld>
            <a:endParaRPr lang="en-GB" altLang="en-US"/>
          </a:p>
        </p:txBody>
      </p:sp>
      <p:grpSp>
        <p:nvGrpSpPr>
          <p:cNvPr id="6" name="Group 4">
            <a:extLst>
              <a:ext uri="{FF2B5EF4-FFF2-40B4-BE49-F238E27FC236}">
                <a16:creationId xmlns:a16="http://schemas.microsoft.com/office/drawing/2014/main" id="{52DF44EB-0898-44B4-8A83-9E34429CA348}"/>
              </a:ext>
            </a:extLst>
          </p:cNvPr>
          <p:cNvGrpSpPr>
            <a:grpSpLocks noChangeAspect="1"/>
          </p:cNvGrpSpPr>
          <p:nvPr/>
        </p:nvGrpSpPr>
        <p:grpSpPr bwMode="auto">
          <a:xfrm>
            <a:off x="1979613" y="2376488"/>
            <a:ext cx="4132262" cy="1552575"/>
            <a:chOff x="1247" y="1497"/>
            <a:chExt cx="2603" cy="978"/>
          </a:xfrm>
        </p:grpSpPr>
        <p:sp>
          <p:nvSpPr>
            <p:cNvPr id="10" name="AutoShape 3">
              <a:extLst>
                <a:ext uri="{FF2B5EF4-FFF2-40B4-BE49-F238E27FC236}">
                  <a16:creationId xmlns:a16="http://schemas.microsoft.com/office/drawing/2014/main" id="{8379932D-929F-4A74-A3A2-FFA195EF922B}"/>
                </a:ext>
              </a:extLst>
            </p:cNvPr>
            <p:cNvSpPr>
              <a:spLocks noChangeAspect="1" noChangeArrowheads="1" noTextEdit="1"/>
            </p:cNvSpPr>
            <p:nvPr/>
          </p:nvSpPr>
          <p:spPr bwMode="auto">
            <a:xfrm>
              <a:off x="1247" y="1497"/>
              <a:ext cx="2603" cy="9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 name="Rectangle 5">
              <a:extLst>
                <a:ext uri="{FF2B5EF4-FFF2-40B4-BE49-F238E27FC236}">
                  <a16:creationId xmlns:a16="http://schemas.microsoft.com/office/drawing/2014/main" id="{2E6408CC-803B-448B-9BF2-1B0CCB9689DE}"/>
                </a:ext>
              </a:extLst>
            </p:cNvPr>
            <p:cNvSpPr>
              <a:spLocks noChangeArrowheads="1"/>
            </p:cNvSpPr>
            <p:nvPr/>
          </p:nvSpPr>
          <p:spPr bwMode="auto">
            <a:xfrm>
              <a:off x="1254" y="1667"/>
              <a:ext cx="536" cy="802"/>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 name="Rectangle 6">
              <a:extLst>
                <a:ext uri="{FF2B5EF4-FFF2-40B4-BE49-F238E27FC236}">
                  <a16:creationId xmlns:a16="http://schemas.microsoft.com/office/drawing/2014/main" id="{047ED6F8-B97B-4661-814D-A11B84044B06}"/>
                </a:ext>
              </a:extLst>
            </p:cNvPr>
            <p:cNvSpPr>
              <a:spLocks noChangeArrowheads="1"/>
            </p:cNvSpPr>
            <p:nvPr/>
          </p:nvSpPr>
          <p:spPr bwMode="auto">
            <a:xfrm>
              <a:off x="1254" y="1667"/>
              <a:ext cx="536" cy="802"/>
            </a:xfrm>
            <a:prstGeom prst="rect">
              <a:avLst/>
            </a:prstGeom>
            <a:noFill/>
            <a:ln w="635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 name="Rectangle 7">
              <a:extLst>
                <a:ext uri="{FF2B5EF4-FFF2-40B4-BE49-F238E27FC236}">
                  <a16:creationId xmlns:a16="http://schemas.microsoft.com/office/drawing/2014/main" id="{05E52882-D9FF-4DFA-99F8-4325DFE3CE88}"/>
                </a:ext>
              </a:extLst>
            </p:cNvPr>
            <p:cNvSpPr>
              <a:spLocks noChangeArrowheads="1"/>
            </p:cNvSpPr>
            <p:nvPr/>
          </p:nvSpPr>
          <p:spPr bwMode="auto">
            <a:xfrm>
              <a:off x="3309" y="1655"/>
              <a:ext cx="535" cy="803"/>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 name="Rectangle 8">
              <a:extLst>
                <a:ext uri="{FF2B5EF4-FFF2-40B4-BE49-F238E27FC236}">
                  <a16:creationId xmlns:a16="http://schemas.microsoft.com/office/drawing/2014/main" id="{EFF5FB2A-13F6-45EA-B048-BBB3210A954F}"/>
                </a:ext>
              </a:extLst>
            </p:cNvPr>
            <p:cNvSpPr>
              <a:spLocks noChangeArrowheads="1"/>
            </p:cNvSpPr>
            <p:nvPr/>
          </p:nvSpPr>
          <p:spPr bwMode="auto">
            <a:xfrm>
              <a:off x="3309" y="1655"/>
              <a:ext cx="535" cy="803"/>
            </a:xfrm>
            <a:prstGeom prst="rect">
              <a:avLst/>
            </a:prstGeom>
            <a:noFill/>
            <a:ln w="635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 name="Rectangle 9">
              <a:extLst>
                <a:ext uri="{FF2B5EF4-FFF2-40B4-BE49-F238E27FC236}">
                  <a16:creationId xmlns:a16="http://schemas.microsoft.com/office/drawing/2014/main" id="{73A8BBDC-AC89-4D56-AEF1-79264E637D1D}"/>
                </a:ext>
              </a:extLst>
            </p:cNvPr>
            <p:cNvSpPr>
              <a:spLocks noChangeArrowheads="1"/>
            </p:cNvSpPr>
            <p:nvPr/>
          </p:nvSpPr>
          <p:spPr bwMode="auto">
            <a:xfrm>
              <a:off x="1357" y="1718"/>
              <a:ext cx="304" cy="259"/>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7" name="Rectangle 10">
              <a:extLst>
                <a:ext uri="{FF2B5EF4-FFF2-40B4-BE49-F238E27FC236}">
                  <a16:creationId xmlns:a16="http://schemas.microsoft.com/office/drawing/2014/main" id="{DAAEF36F-59FA-4642-B202-1FB316E4EE1E}"/>
                </a:ext>
              </a:extLst>
            </p:cNvPr>
            <p:cNvSpPr>
              <a:spLocks noChangeArrowheads="1"/>
            </p:cNvSpPr>
            <p:nvPr/>
          </p:nvSpPr>
          <p:spPr bwMode="auto">
            <a:xfrm>
              <a:off x="1357" y="1718"/>
              <a:ext cx="304" cy="259"/>
            </a:xfrm>
            <a:prstGeom prst="rect">
              <a:avLst/>
            </a:prstGeom>
            <a:noFill/>
            <a:ln w="635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 name="Rectangle 11">
              <a:extLst>
                <a:ext uri="{FF2B5EF4-FFF2-40B4-BE49-F238E27FC236}">
                  <a16:creationId xmlns:a16="http://schemas.microsoft.com/office/drawing/2014/main" id="{5FD36BC8-A160-4E38-A224-AEA38DB1289E}"/>
                </a:ext>
              </a:extLst>
            </p:cNvPr>
            <p:cNvSpPr>
              <a:spLocks noChangeArrowheads="1"/>
            </p:cNvSpPr>
            <p:nvPr/>
          </p:nvSpPr>
          <p:spPr bwMode="auto">
            <a:xfrm>
              <a:off x="1455" y="1804"/>
              <a:ext cx="115" cy="1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Calibri" panose="020F0502020204030204" pitchFamily="34" charset="0"/>
                </a:rPr>
                <a:t>AP</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9" name="Rectangle 12">
              <a:extLst>
                <a:ext uri="{FF2B5EF4-FFF2-40B4-BE49-F238E27FC236}">
                  <a16:creationId xmlns:a16="http://schemas.microsoft.com/office/drawing/2014/main" id="{FFF5AC26-E1DD-4BF9-9926-6451D6C8F6AD}"/>
                </a:ext>
              </a:extLst>
            </p:cNvPr>
            <p:cNvSpPr>
              <a:spLocks noChangeArrowheads="1"/>
            </p:cNvSpPr>
            <p:nvPr/>
          </p:nvSpPr>
          <p:spPr bwMode="auto">
            <a:xfrm>
              <a:off x="1531" y="1804"/>
              <a:ext cx="74" cy="1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Calibri" panose="020F0502020204030204" pitchFamily="34" charset="0"/>
                </a:rPr>
                <a:t>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0" name="Rectangle 13">
              <a:extLst>
                <a:ext uri="{FF2B5EF4-FFF2-40B4-BE49-F238E27FC236}">
                  <a16:creationId xmlns:a16="http://schemas.microsoft.com/office/drawing/2014/main" id="{7C67140C-F2B7-40BB-8902-EE78E9DF122A}"/>
                </a:ext>
              </a:extLst>
            </p:cNvPr>
            <p:cNvSpPr>
              <a:spLocks noChangeArrowheads="1"/>
            </p:cNvSpPr>
            <p:nvPr/>
          </p:nvSpPr>
          <p:spPr bwMode="auto">
            <a:xfrm>
              <a:off x="1370" y="2132"/>
              <a:ext cx="303" cy="259"/>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 name="Rectangle 14">
              <a:extLst>
                <a:ext uri="{FF2B5EF4-FFF2-40B4-BE49-F238E27FC236}">
                  <a16:creationId xmlns:a16="http://schemas.microsoft.com/office/drawing/2014/main" id="{0E159CEF-C35B-4108-AB38-405CC3CE926C}"/>
                </a:ext>
              </a:extLst>
            </p:cNvPr>
            <p:cNvSpPr>
              <a:spLocks noChangeArrowheads="1"/>
            </p:cNvSpPr>
            <p:nvPr/>
          </p:nvSpPr>
          <p:spPr bwMode="auto">
            <a:xfrm>
              <a:off x="1370" y="2132"/>
              <a:ext cx="303" cy="259"/>
            </a:xfrm>
            <a:prstGeom prst="rect">
              <a:avLst/>
            </a:prstGeom>
            <a:noFill/>
            <a:ln w="635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2" name="Rectangle 15">
              <a:extLst>
                <a:ext uri="{FF2B5EF4-FFF2-40B4-BE49-F238E27FC236}">
                  <a16:creationId xmlns:a16="http://schemas.microsoft.com/office/drawing/2014/main" id="{894747D6-D5FA-4B72-A054-411D95E37508}"/>
                </a:ext>
              </a:extLst>
            </p:cNvPr>
            <p:cNvSpPr>
              <a:spLocks noChangeArrowheads="1"/>
            </p:cNvSpPr>
            <p:nvPr/>
          </p:nvSpPr>
          <p:spPr bwMode="auto">
            <a:xfrm>
              <a:off x="1468" y="2218"/>
              <a:ext cx="115" cy="1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Calibri" panose="020F0502020204030204" pitchFamily="34" charset="0"/>
                </a:rPr>
                <a:t>AP</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3" name="Rectangle 16">
              <a:extLst>
                <a:ext uri="{FF2B5EF4-FFF2-40B4-BE49-F238E27FC236}">
                  <a16:creationId xmlns:a16="http://schemas.microsoft.com/office/drawing/2014/main" id="{BEDABE30-4D1A-4256-A0E5-48E14E413EC6}"/>
                </a:ext>
              </a:extLst>
            </p:cNvPr>
            <p:cNvSpPr>
              <a:spLocks noChangeArrowheads="1"/>
            </p:cNvSpPr>
            <p:nvPr/>
          </p:nvSpPr>
          <p:spPr bwMode="auto">
            <a:xfrm>
              <a:off x="1544" y="2218"/>
              <a:ext cx="74" cy="1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Calibri" panose="020F0502020204030204" pitchFamily="34" charset="0"/>
                </a:rPr>
                <a:t>2</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4" name="Rectangle 17">
              <a:extLst>
                <a:ext uri="{FF2B5EF4-FFF2-40B4-BE49-F238E27FC236}">
                  <a16:creationId xmlns:a16="http://schemas.microsoft.com/office/drawing/2014/main" id="{81CCBF64-576D-44C4-938C-C6ECDC0E2A5B}"/>
                </a:ext>
              </a:extLst>
            </p:cNvPr>
            <p:cNvSpPr>
              <a:spLocks noChangeArrowheads="1"/>
            </p:cNvSpPr>
            <p:nvPr/>
          </p:nvSpPr>
          <p:spPr bwMode="auto">
            <a:xfrm>
              <a:off x="1403" y="1532"/>
              <a:ext cx="233" cy="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dirty="0">
                  <a:ln>
                    <a:noFill/>
                  </a:ln>
                  <a:solidFill>
                    <a:srgbClr val="000000"/>
                  </a:solidFill>
                  <a:effectLst/>
                  <a:latin typeface="Calibri" panose="020F0502020204030204" pitchFamily="34" charset="0"/>
                </a:rPr>
                <a:t>AP MLD</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25" name="Rectangle 18">
              <a:extLst>
                <a:ext uri="{FF2B5EF4-FFF2-40B4-BE49-F238E27FC236}">
                  <a16:creationId xmlns:a16="http://schemas.microsoft.com/office/drawing/2014/main" id="{9A106527-6378-4806-B76C-121D1B08A904}"/>
                </a:ext>
              </a:extLst>
            </p:cNvPr>
            <p:cNvSpPr>
              <a:spLocks noChangeArrowheads="1"/>
            </p:cNvSpPr>
            <p:nvPr/>
          </p:nvSpPr>
          <p:spPr bwMode="auto">
            <a:xfrm>
              <a:off x="3388" y="1519"/>
              <a:ext cx="161" cy="1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Calibri" panose="020F0502020204030204" pitchFamily="34" charset="0"/>
                </a:rPr>
                <a:t>Non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6" name="Rectangle 19">
              <a:extLst>
                <a:ext uri="{FF2B5EF4-FFF2-40B4-BE49-F238E27FC236}">
                  <a16:creationId xmlns:a16="http://schemas.microsoft.com/office/drawing/2014/main" id="{64206120-7609-4594-AF1F-9590F9F14E14}"/>
                </a:ext>
              </a:extLst>
            </p:cNvPr>
            <p:cNvSpPr>
              <a:spLocks noChangeArrowheads="1"/>
            </p:cNvSpPr>
            <p:nvPr/>
          </p:nvSpPr>
          <p:spPr bwMode="auto">
            <a:xfrm>
              <a:off x="3505" y="1519"/>
              <a:ext cx="60" cy="1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Calibri" panose="020F0502020204030204" pitchFamily="34"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7" name="Rectangle 20">
              <a:extLst>
                <a:ext uri="{FF2B5EF4-FFF2-40B4-BE49-F238E27FC236}">
                  <a16:creationId xmlns:a16="http://schemas.microsoft.com/office/drawing/2014/main" id="{ED1791FC-9AD3-4A00-BD08-AA7F5373178F}"/>
                </a:ext>
              </a:extLst>
            </p:cNvPr>
            <p:cNvSpPr>
              <a:spLocks noChangeArrowheads="1"/>
            </p:cNvSpPr>
            <p:nvPr/>
          </p:nvSpPr>
          <p:spPr bwMode="auto">
            <a:xfrm>
              <a:off x="3526" y="1519"/>
              <a:ext cx="233" cy="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dirty="0">
                  <a:ln>
                    <a:noFill/>
                  </a:ln>
                  <a:solidFill>
                    <a:srgbClr val="000000"/>
                  </a:solidFill>
                  <a:effectLst/>
                  <a:latin typeface="Calibri" panose="020F0502020204030204" pitchFamily="34" charset="0"/>
                </a:rPr>
                <a:t>AP MLD</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28" name="Rectangle 21">
              <a:extLst>
                <a:ext uri="{FF2B5EF4-FFF2-40B4-BE49-F238E27FC236}">
                  <a16:creationId xmlns:a16="http://schemas.microsoft.com/office/drawing/2014/main" id="{7DBAFEB1-F8F7-4C84-8B1E-14120D886F8D}"/>
                </a:ext>
              </a:extLst>
            </p:cNvPr>
            <p:cNvSpPr>
              <a:spLocks noChangeArrowheads="1"/>
            </p:cNvSpPr>
            <p:nvPr/>
          </p:nvSpPr>
          <p:spPr bwMode="auto">
            <a:xfrm>
              <a:off x="3409" y="1707"/>
              <a:ext cx="303" cy="259"/>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9" name="Rectangle 22">
              <a:extLst>
                <a:ext uri="{FF2B5EF4-FFF2-40B4-BE49-F238E27FC236}">
                  <a16:creationId xmlns:a16="http://schemas.microsoft.com/office/drawing/2014/main" id="{255DCFBF-011D-4A82-9DD9-E2BCE327A7AA}"/>
                </a:ext>
              </a:extLst>
            </p:cNvPr>
            <p:cNvSpPr>
              <a:spLocks noChangeArrowheads="1"/>
            </p:cNvSpPr>
            <p:nvPr/>
          </p:nvSpPr>
          <p:spPr bwMode="auto">
            <a:xfrm>
              <a:off x="3409" y="1707"/>
              <a:ext cx="303" cy="259"/>
            </a:xfrm>
            <a:prstGeom prst="rect">
              <a:avLst/>
            </a:prstGeom>
            <a:noFill/>
            <a:ln w="635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0" name="Rectangle 23">
              <a:extLst>
                <a:ext uri="{FF2B5EF4-FFF2-40B4-BE49-F238E27FC236}">
                  <a16:creationId xmlns:a16="http://schemas.microsoft.com/office/drawing/2014/main" id="{313552C5-E7CE-4192-8635-FCED902B874A}"/>
                </a:ext>
              </a:extLst>
            </p:cNvPr>
            <p:cNvSpPr>
              <a:spLocks noChangeArrowheads="1"/>
            </p:cNvSpPr>
            <p:nvPr/>
          </p:nvSpPr>
          <p:spPr bwMode="auto">
            <a:xfrm>
              <a:off x="3455" y="1751"/>
              <a:ext cx="160" cy="1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Calibri" panose="020F0502020204030204" pitchFamily="34" charset="0"/>
                </a:rPr>
                <a:t>Non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1" name="Rectangle 24">
              <a:extLst>
                <a:ext uri="{FF2B5EF4-FFF2-40B4-BE49-F238E27FC236}">
                  <a16:creationId xmlns:a16="http://schemas.microsoft.com/office/drawing/2014/main" id="{ABCE8A3B-163D-4C21-9CCA-1689B0840AD4}"/>
                </a:ext>
              </a:extLst>
            </p:cNvPr>
            <p:cNvSpPr>
              <a:spLocks noChangeArrowheads="1"/>
            </p:cNvSpPr>
            <p:nvPr/>
          </p:nvSpPr>
          <p:spPr bwMode="auto">
            <a:xfrm>
              <a:off x="3572" y="1751"/>
              <a:ext cx="60" cy="1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Calibri" panose="020F0502020204030204" pitchFamily="34"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2" name="Rectangle 25">
              <a:extLst>
                <a:ext uri="{FF2B5EF4-FFF2-40B4-BE49-F238E27FC236}">
                  <a16:creationId xmlns:a16="http://schemas.microsoft.com/office/drawing/2014/main" id="{6614FE59-7820-4154-BE26-06A03BA675D6}"/>
                </a:ext>
              </a:extLst>
            </p:cNvPr>
            <p:cNvSpPr>
              <a:spLocks noChangeArrowheads="1"/>
            </p:cNvSpPr>
            <p:nvPr/>
          </p:nvSpPr>
          <p:spPr bwMode="auto">
            <a:xfrm>
              <a:off x="3593" y="1751"/>
              <a:ext cx="132" cy="1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Calibri" panose="020F0502020204030204" pitchFamily="34" charset="0"/>
                </a:rPr>
                <a:t>AP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3" name="Rectangle 26">
              <a:extLst>
                <a:ext uri="{FF2B5EF4-FFF2-40B4-BE49-F238E27FC236}">
                  <a16:creationId xmlns:a16="http://schemas.microsoft.com/office/drawing/2014/main" id="{37F771BA-796A-4D40-A536-2CC3C0AE4E0F}"/>
                </a:ext>
              </a:extLst>
            </p:cNvPr>
            <p:cNvSpPr>
              <a:spLocks noChangeArrowheads="1"/>
            </p:cNvSpPr>
            <p:nvPr/>
          </p:nvSpPr>
          <p:spPr bwMode="auto">
            <a:xfrm>
              <a:off x="3544" y="1834"/>
              <a:ext cx="75" cy="1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Calibri" panose="020F0502020204030204" pitchFamily="34" charset="0"/>
                </a:rPr>
                <a:t>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4" name="Rectangle 27">
              <a:extLst>
                <a:ext uri="{FF2B5EF4-FFF2-40B4-BE49-F238E27FC236}">
                  <a16:creationId xmlns:a16="http://schemas.microsoft.com/office/drawing/2014/main" id="{1A26834B-E557-47D3-B53C-703CE38C7685}"/>
                </a:ext>
              </a:extLst>
            </p:cNvPr>
            <p:cNvSpPr>
              <a:spLocks noChangeArrowheads="1"/>
            </p:cNvSpPr>
            <p:nvPr/>
          </p:nvSpPr>
          <p:spPr bwMode="auto">
            <a:xfrm>
              <a:off x="3421" y="2121"/>
              <a:ext cx="304" cy="259"/>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5" name="Rectangle 28">
              <a:extLst>
                <a:ext uri="{FF2B5EF4-FFF2-40B4-BE49-F238E27FC236}">
                  <a16:creationId xmlns:a16="http://schemas.microsoft.com/office/drawing/2014/main" id="{F14C3135-AE78-4437-8997-6A65C67B88F2}"/>
                </a:ext>
              </a:extLst>
            </p:cNvPr>
            <p:cNvSpPr>
              <a:spLocks noChangeArrowheads="1"/>
            </p:cNvSpPr>
            <p:nvPr/>
          </p:nvSpPr>
          <p:spPr bwMode="auto">
            <a:xfrm>
              <a:off x="3421" y="2121"/>
              <a:ext cx="304" cy="259"/>
            </a:xfrm>
            <a:prstGeom prst="rect">
              <a:avLst/>
            </a:prstGeom>
            <a:noFill/>
            <a:ln w="635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6" name="Rectangle 29">
              <a:extLst>
                <a:ext uri="{FF2B5EF4-FFF2-40B4-BE49-F238E27FC236}">
                  <a16:creationId xmlns:a16="http://schemas.microsoft.com/office/drawing/2014/main" id="{27AB65AB-A5F5-476F-8F34-0FFD17366423}"/>
                </a:ext>
              </a:extLst>
            </p:cNvPr>
            <p:cNvSpPr>
              <a:spLocks noChangeArrowheads="1"/>
            </p:cNvSpPr>
            <p:nvPr/>
          </p:nvSpPr>
          <p:spPr bwMode="auto">
            <a:xfrm>
              <a:off x="3468" y="2165"/>
              <a:ext cx="160" cy="1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Calibri" panose="020F0502020204030204" pitchFamily="34" charset="0"/>
                </a:rPr>
                <a:t>Non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7" name="Rectangle 30">
              <a:extLst>
                <a:ext uri="{FF2B5EF4-FFF2-40B4-BE49-F238E27FC236}">
                  <a16:creationId xmlns:a16="http://schemas.microsoft.com/office/drawing/2014/main" id="{3F51792D-CB3E-41EF-AC69-A3EA8882F288}"/>
                </a:ext>
              </a:extLst>
            </p:cNvPr>
            <p:cNvSpPr>
              <a:spLocks noChangeArrowheads="1"/>
            </p:cNvSpPr>
            <p:nvPr/>
          </p:nvSpPr>
          <p:spPr bwMode="auto">
            <a:xfrm>
              <a:off x="3585" y="2165"/>
              <a:ext cx="60" cy="1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Calibri" panose="020F0502020204030204" pitchFamily="34"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8" name="Rectangle 31">
              <a:extLst>
                <a:ext uri="{FF2B5EF4-FFF2-40B4-BE49-F238E27FC236}">
                  <a16:creationId xmlns:a16="http://schemas.microsoft.com/office/drawing/2014/main" id="{0509F878-8263-4677-9833-D82EC4616DB6}"/>
                </a:ext>
              </a:extLst>
            </p:cNvPr>
            <p:cNvSpPr>
              <a:spLocks noChangeArrowheads="1"/>
            </p:cNvSpPr>
            <p:nvPr/>
          </p:nvSpPr>
          <p:spPr bwMode="auto">
            <a:xfrm>
              <a:off x="3606" y="2165"/>
              <a:ext cx="132" cy="1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Calibri" panose="020F0502020204030204" pitchFamily="34" charset="0"/>
                </a:rPr>
                <a:t>AP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9" name="Rectangle 32">
              <a:extLst>
                <a:ext uri="{FF2B5EF4-FFF2-40B4-BE49-F238E27FC236}">
                  <a16:creationId xmlns:a16="http://schemas.microsoft.com/office/drawing/2014/main" id="{1A5E9EBC-2BED-4E23-89FD-55148692E4F2}"/>
                </a:ext>
              </a:extLst>
            </p:cNvPr>
            <p:cNvSpPr>
              <a:spLocks noChangeArrowheads="1"/>
            </p:cNvSpPr>
            <p:nvPr/>
          </p:nvSpPr>
          <p:spPr bwMode="auto">
            <a:xfrm>
              <a:off x="3557" y="2248"/>
              <a:ext cx="75" cy="1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Calibri" panose="020F0502020204030204" pitchFamily="34" charset="0"/>
                </a:rPr>
                <a:t>2</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0" name="Line 33">
              <a:extLst>
                <a:ext uri="{FF2B5EF4-FFF2-40B4-BE49-F238E27FC236}">
                  <a16:creationId xmlns:a16="http://schemas.microsoft.com/office/drawing/2014/main" id="{493AAE43-7DAE-41E5-A420-512888A2BA88}"/>
                </a:ext>
              </a:extLst>
            </p:cNvPr>
            <p:cNvSpPr>
              <a:spLocks noChangeShapeType="1"/>
            </p:cNvSpPr>
            <p:nvPr/>
          </p:nvSpPr>
          <p:spPr bwMode="auto">
            <a:xfrm>
              <a:off x="1857" y="1914"/>
              <a:ext cx="1368" cy="0"/>
            </a:xfrm>
            <a:prstGeom prst="line">
              <a:avLst/>
            </a:prstGeom>
            <a:noFill/>
            <a:ln w="6350"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1" name="Freeform 34">
              <a:extLst>
                <a:ext uri="{FF2B5EF4-FFF2-40B4-BE49-F238E27FC236}">
                  <a16:creationId xmlns:a16="http://schemas.microsoft.com/office/drawing/2014/main" id="{8D5406DC-AE34-4D5F-966B-A793DB2E3311}"/>
                </a:ext>
              </a:extLst>
            </p:cNvPr>
            <p:cNvSpPr>
              <a:spLocks/>
            </p:cNvSpPr>
            <p:nvPr/>
          </p:nvSpPr>
          <p:spPr bwMode="auto">
            <a:xfrm>
              <a:off x="3206" y="1895"/>
              <a:ext cx="19" cy="38"/>
            </a:xfrm>
            <a:custGeom>
              <a:avLst/>
              <a:gdLst>
                <a:gd name="T0" fmla="*/ 0 w 19"/>
                <a:gd name="T1" fmla="*/ 38 h 38"/>
                <a:gd name="T2" fmla="*/ 19 w 19"/>
                <a:gd name="T3" fmla="*/ 19 h 38"/>
                <a:gd name="T4" fmla="*/ 0 w 19"/>
                <a:gd name="T5" fmla="*/ 0 h 38"/>
              </a:gdLst>
              <a:ahLst/>
              <a:cxnLst>
                <a:cxn ang="0">
                  <a:pos x="T0" y="T1"/>
                </a:cxn>
                <a:cxn ang="0">
                  <a:pos x="T2" y="T3"/>
                </a:cxn>
                <a:cxn ang="0">
                  <a:pos x="T4" y="T5"/>
                </a:cxn>
              </a:cxnLst>
              <a:rect l="0" t="0" r="r" b="b"/>
              <a:pathLst>
                <a:path w="19" h="38">
                  <a:moveTo>
                    <a:pt x="0" y="38"/>
                  </a:moveTo>
                  <a:lnTo>
                    <a:pt x="19" y="19"/>
                  </a:lnTo>
                  <a:lnTo>
                    <a:pt x="0" y="0"/>
                  </a:lnTo>
                </a:path>
              </a:pathLst>
            </a:custGeom>
            <a:noFill/>
            <a:ln w="635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2" name="Line 35">
              <a:extLst>
                <a:ext uri="{FF2B5EF4-FFF2-40B4-BE49-F238E27FC236}">
                  <a16:creationId xmlns:a16="http://schemas.microsoft.com/office/drawing/2014/main" id="{152C3E5B-A641-4224-B50C-93FF7B1705D9}"/>
                </a:ext>
              </a:extLst>
            </p:cNvPr>
            <p:cNvSpPr>
              <a:spLocks noChangeShapeType="1"/>
            </p:cNvSpPr>
            <p:nvPr/>
          </p:nvSpPr>
          <p:spPr bwMode="auto">
            <a:xfrm>
              <a:off x="1857" y="2328"/>
              <a:ext cx="1368" cy="0"/>
            </a:xfrm>
            <a:prstGeom prst="line">
              <a:avLst/>
            </a:prstGeom>
            <a:noFill/>
            <a:ln w="6350"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3" name="Freeform 36">
              <a:extLst>
                <a:ext uri="{FF2B5EF4-FFF2-40B4-BE49-F238E27FC236}">
                  <a16:creationId xmlns:a16="http://schemas.microsoft.com/office/drawing/2014/main" id="{F697D104-30B6-4346-A400-385BA98E603A}"/>
                </a:ext>
              </a:extLst>
            </p:cNvPr>
            <p:cNvSpPr>
              <a:spLocks/>
            </p:cNvSpPr>
            <p:nvPr/>
          </p:nvSpPr>
          <p:spPr bwMode="auto">
            <a:xfrm>
              <a:off x="3206" y="2309"/>
              <a:ext cx="19" cy="38"/>
            </a:xfrm>
            <a:custGeom>
              <a:avLst/>
              <a:gdLst>
                <a:gd name="T0" fmla="*/ 0 w 19"/>
                <a:gd name="T1" fmla="*/ 38 h 38"/>
                <a:gd name="T2" fmla="*/ 19 w 19"/>
                <a:gd name="T3" fmla="*/ 19 h 38"/>
                <a:gd name="T4" fmla="*/ 0 w 19"/>
                <a:gd name="T5" fmla="*/ 0 h 38"/>
              </a:gdLst>
              <a:ahLst/>
              <a:cxnLst>
                <a:cxn ang="0">
                  <a:pos x="T0" y="T1"/>
                </a:cxn>
                <a:cxn ang="0">
                  <a:pos x="T2" y="T3"/>
                </a:cxn>
                <a:cxn ang="0">
                  <a:pos x="T4" y="T5"/>
                </a:cxn>
              </a:cxnLst>
              <a:rect l="0" t="0" r="r" b="b"/>
              <a:pathLst>
                <a:path w="19" h="38">
                  <a:moveTo>
                    <a:pt x="0" y="38"/>
                  </a:moveTo>
                  <a:lnTo>
                    <a:pt x="19" y="19"/>
                  </a:lnTo>
                  <a:lnTo>
                    <a:pt x="0" y="0"/>
                  </a:lnTo>
                </a:path>
              </a:pathLst>
            </a:custGeom>
            <a:noFill/>
            <a:ln w="635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4" name="Rectangle 37">
              <a:extLst>
                <a:ext uri="{FF2B5EF4-FFF2-40B4-BE49-F238E27FC236}">
                  <a16:creationId xmlns:a16="http://schemas.microsoft.com/office/drawing/2014/main" id="{C6430DEF-A87F-4D17-B58F-6DB3999F46D8}"/>
                </a:ext>
              </a:extLst>
            </p:cNvPr>
            <p:cNvSpPr>
              <a:spLocks noChangeArrowheads="1"/>
            </p:cNvSpPr>
            <p:nvPr/>
          </p:nvSpPr>
          <p:spPr bwMode="auto">
            <a:xfrm>
              <a:off x="1883" y="1700"/>
              <a:ext cx="439" cy="20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5" name="Rectangle 38">
              <a:extLst>
                <a:ext uri="{FF2B5EF4-FFF2-40B4-BE49-F238E27FC236}">
                  <a16:creationId xmlns:a16="http://schemas.microsoft.com/office/drawing/2014/main" id="{0EB128C1-9D20-427C-8D0B-DB492BF65440}"/>
                </a:ext>
              </a:extLst>
            </p:cNvPr>
            <p:cNvSpPr>
              <a:spLocks noChangeArrowheads="1"/>
            </p:cNvSpPr>
            <p:nvPr/>
          </p:nvSpPr>
          <p:spPr bwMode="auto">
            <a:xfrm>
              <a:off x="1883" y="1700"/>
              <a:ext cx="439" cy="207"/>
            </a:xfrm>
            <a:prstGeom prst="rect">
              <a:avLst/>
            </a:prstGeom>
            <a:noFill/>
            <a:ln w="635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6" name="Rectangle 39">
              <a:extLst>
                <a:ext uri="{FF2B5EF4-FFF2-40B4-BE49-F238E27FC236}">
                  <a16:creationId xmlns:a16="http://schemas.microsoft.com/office/drawing/2014/main" id="{8894E687-222F-44D6-A9DC-2FD39F27C733}"/>
                </a:ext>
              </a:extLst>
            </p:cNvPr>
            <p:cNvSpPr>
              <a:spLocks noChangeArrowheads="1"/>
            </p:cNvSpPr>
            <p:nvPr/>
          </p:nvSpPr>
          <p:spPr bwMode="auto">
            <a:xfrm>
              <a:off x="1967" y="1677"/>
              <a:ext cx="338" cy="1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Calibri" panose="020F0502020204030204" pitchFamily="34" charset="0"/>
                </a:rPr>
                <a:t>Individual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7" name="Rectangle 40">
              <a:extLst>
                <a:ext uri="{FF2B5EF4-FFF2-40B4-BE49-F238E27FC236}">
                  <a16:creationId xmlns:a16="http://schemas.microsoft.com/office/drawing/2014/main" id="{DC51B52C-928B-4222-9131-17E6D2C93E37}"/>
                </a:ext>
              </a:extLst>
            </p:cNvPr>
            <p:cNvSpPr>
              <a:spLocks noChangeArrowheads="1"/>
            </p:cNvSpPr>
            <p:nvPr/>
          </p:nvSpPr>
          <p:spPr bwMode="auto">
            <a:xfrm>
              <a:off x="1960" y="1760"/>
              <a:ext cx="355" cy="1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Calibri" panose="020F0502020204030204" pitchFamily="34" charset="0"/>
                </a:rPr>
                <a:t>addressed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8" name="Rectangle 41">
              <a:extLst>
                <a:ext uri="{FF2B5EF4-FFF2-40B4-BE49-F238E27FC236}">
                  <a16:creationId xmlns:a16="http://schemas.microsoft.com/office/drawing/2014/main" id="{BC1B7867-E422-458A-ADBD-A50288E47DF8}"/>
                </a:ext>
              </a:extLst>
            </p:cNvPr>
            <p:cNvSpPr>
              <a:spLocks noChangeArrowheads="1"/>
            </p:cNvSpPr>
            <p:nvPr/>
          </p:nvSpPr>
          <p:spPr bwMode="auto">
            <a:xfrm>
              <a:off x="1995" y="1843"/>
              <a:ext cx="226" cy="1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Calibri" panose="020F0502020204030204" pitchFamily="34" charset="0"/>
                </a:rPr>
                <a:t>frame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9" name="Rectangle 42">
              <a:extLst>
                <a:ext uri="{FF2B5EF4-FFF2-40B4-BE49-F238E27FC236}">
                  <a16:creationId xmlns:a16="http://schemas.microsoft.com/office/drawing/2014/main" id="{B28B7B63-F59B-43D3-954F-3AD28713FDD1}"/>
                </a:ext>
              </a:extLst>
            </p:cNvPr>
            <p:cNvSpPr>
              <a:spLocks noChangeArrowheads="1"/>
            </p:cNvSpPr>
            <p:nvPr/>
          </p:nvSpPr>
          <p:spPr bwMode="auto">
            <a:xfrm>
              <a:off x="2178" y="1843"/>
              <a:ext cx="74" cy="1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Calibri" panose="020F0502020204030204" pitchFamily="34" charset="0"/>
                </a:rPr>
                <a:t>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0" name="Rectangle 43">
              <a:extLst>
                <a:ext uri="{FF2B5EF4-FFF2-40B4-BE49-F238E27FC236}">
                  <a16:creationId xmlns:a16="http://schemas.microsoft.com/office/drawing/2014/main" id="{E3E8D1B5-0450-4FCB-8CCD-7026A051BC77}"/>
                </a:ext>
              </a:extLst>
            </p:cNvPr>
            <p:cNvSpPr>
              <a:spLocks noChangeArrowheads="1"/>
            </p:cNvSpPr>
            <p:nvPr/>
          </p:nvSpPr>
          <p:spPr bwMode="auto">
            <a:xfrm>
              <a:off x="2567" y="2121"/>
              <a:ext cx="438" cy="20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1" name="Rectangle 44">
              <a:extLst>
                <a:ext uri="{FF2B5EF4-FFF2-40B4-BE49-F238E27FC236}">
                  <a16:creationId xmlns:a16="http://schemas.microsoft.com/office/drawing/2014/main" id="{9BEE6E28-FF12-4460-B672-A2BBCCEA5228}"/>
                </a:ext>
              </a:extLst>
            </p:cNvPr>
            <p:cNvSpPr>
              <a:spLocks noChangeArrowheads="1"/>
            </p:cNvSpPr>
            <p:nvPr/>
          </p:nvSpPr>
          <p:spPr bwMode="auto">
            <a:xfrm>
              <a:off x="2567" y="2121"/>
              <a:ext cx="438" cy="207"/>
            </a:xfrm>
            <a:prstGeom prst="rect">
              <a:avLst/>
            </a:prstGeom>
            <a:noFill/>
            <a:ln w="635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2" name="Rectangle 45">
              <a:extLst>
                <a:ext uri="{FF2B5EF4-FFF2-40B4-BE49-F238E27FC236}">
                  <a16:creationId xmlns:a16="http://schemas.microsoft.com/office/drawing/2014/main" id="{0B352DCF-BA17-4AA5-841D-64B8CD0B6528}"/>
                </a:ext>
              </a:extLst>
            </p:cNvPr>
            <p:cNvSpPr>
              <a:spLocks noChangeArrowheads="1"/>
            </p:cNvSpPr>
            <p:nvPr/>
          </p:nvSpPr>
          <p:spPr bwMode="auto">
            <a:xfrm>
              <a:off x="2651" y="2098"/>
              <a:ext cx="338" cy="1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Calibri" panose="020F0502020204030204" pitchFamily="34" charset="0"/>
                </a:rPr>
                <a:t>Individual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3" name="Rectangle 46">
              <a:extLst>
                <a:ext uri="{FF2B5EF4-FFF2-40B4-BE49-F238E27FC236}">
                  <a16:creationId xmlns:a16="http://schemas.microsoft.com/office/drawing/2014/main" id="{8D105E22-3633-4598-AA97-EBA8A894627D}"/>
                </a:ext>
              </a:extLst>
            </p:cNvPr>
            <p:cNvSpPr>
              <a:spLocks noChangeArrowheads="1"/>
            </p:cNvSpPr>
            <p:nvPr/>
          </p:nvSpPr>
          <p:spPr bwMode="auto">
            <a:xfrm>
              <a:off x="2644" y="2181"/>
              <a:ext cx="355" cy="1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Calibri" panose="020F0502020204030204" pitchFamily="34" charset="0"/>
                </a:rPr>
                <a:t>addressed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4" name="Rectangle 47">
              <a:extLst>
                <a:ext uri="{FF2B5EF4-FFF2-40B4-BE49-F238E27FC236}">
                  <a16:creationId xmlns:a16="http://schemas.microsoft.com/office/drawing/2014/main" id="{60600F0F-D984-4D6F-A7D9-F2E1EC55A0E2}"/>
                </a:ext>
              </a:extLst>
            </p:cNvPr>
            <p:cNvSpPr>
              <a:spLocks noChangeArrowheads="1"/>
            </p:cNvSpPr>
            <p:nvPr/>
          </p:nvSpPr>
          <p:spPr bwMode="auto">
            <a:xfrm>
              <a:off x="2679" y="2262"/>
              <a:ext cx="226" cy="1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Calibri" panose="020F0502020204030204" pitchFamily="34" charset="0"/>
                </a:rPr>
                <a:t>frame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5" name="Rectangle 48">
              <a:extLst>
                <a:ext uri="{FF2B5EF4-FFF2-40B4-BE49-F238E27FC236}">
                  <a16:creationId xmlns:a16="http://schemas.microsoft.com/office/drawing/2014/main" id="{7A3F27E7-8B88-46D2-BCC4-E7BD64C03BAA}"/>
                </a:ext>
              </a:extLst>
            </p:cNvPr>
            <p:cNvSpPr>
              <a:spLocks noChangeArrowheads="1"/>
            </p:cNvSpPr>
            <p:nvPr/>
          </p:nvSpPr>
          <p:spPr bwMode="auto">
            <a:xfrm>
              <a:off x="2861" y="2262"/>
              <a:ext cx="75" cy="1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Calibri" panose="020F0502020204030204" pitchFamily="34" charset="0"/>
                </a:rPr>
                <a:t>2</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6" name="Rectangle 49">
              <a:extLst>
                <a:ext uri="{FF2B5EF4-FFF2-40B4-BE49-F238E27FC236}">
                  <a16:creationId xmlns:a16="http://schemas.microsoft.com/office/drawing/2014/main" id="{8369D0F6-40CC-46B2-BF9B-D22F696CCE8B}"/>
                </a:ext>
              </a:extLst>
            </p:cNvPr>
            <p:cNvSpPr>
              <a:spLocks noChangeArrowheads="1"/>
            </p:cNvSpPr>
            <p:nvPr/>
          </p:nvSpPr>
          <p:spPr bwMode="auto">
            <a:xfrm>
              <a:off x="1857" y="1914"/>
              <a:ext cx="671" cy="129"/>
            </a:xfrm>
            <a:prstGeom prst="rect">
              <a:avLst/>
            </a:prstGeom>
            <a:solidFill>
              <a:srgbClr val="00B05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7" name="Rectangle 50">
              <a:extLst>
                <a:ext uri="{FF2B5EF4-FFF2-40B4-BE49-F238E27FC236}">
                  <a16:creationId xmlns:a16="http://schemas.microsoft.com/office/drawing/2014/main" id="{24817C03-630F-4D14-8807-9DC0EE0B703F}"/>
                </a:ext>
              </a:extLst>
            </p:cNvPr>
            <p:cNvSpPr>
              <a:spLocks noChangeArrowheads="1"/>
            </p:cNvSpPr>
            <p:nvPr/>
          </p:nvSpPr>
          <p:spPr bwMode="auto">
            <a:xfrm>
              <a:off x="1857" y="1914"/>
              <a:ext cx="671" cy="129"/>
            </a:xfrm>
            <a:prstGeom prst="rect">
              <a:avLst/>
            </a:prstGeom>
            <a:noFill/>
            <a:ln w="635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8" name="Rectangle 51">
              <a:extLst>
                <a:ext uri="{FF2B5EF4-FFF2-40B4-BE49-F238E27FC236}">
                  <a16:creationId xmlns:a16="http://schemas.microsoft.com/office/drawing/2014/main" id="{404DD673-352B-4F44-93E1-4DA030E8B83F}"/>
                </a:ext>
              </a:extLst>
            </p:cNvPr>
            <p:cNvSpPr>
              <a:spLocks noChangeArrowheads="1"/>
            </p:cNvSpPr>
            <p:nvPr/>
          </p:nvSpPr>
          <p:spPr bwMode="auto">
            <a:xfrm>
              <a:off x="1945" y="1935"/>
              <a:ext cx="218" cy="1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Calibri" panose="020F0502020204030204" pitchFamily="34" charset="0"/>
                </a:rPr>
                <a:t>Radio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9" name="Rectangle 52">
              <a:extLst>
                <a:ext uri="{FF2B5EF4-FFF2-40B4-BE49-F238E27FC236}">
                  <a16:creationId xmlns:a16="http://schemas.microsoft.com/office/drawing/2014/main" id="{AE97F276-3DDA-481B-B018-C19018893A6F}"/>
                </a:ext>
              </a:extLst>
            </p:cNvPr>
            <p:cNvSpPr>
              <a:spLocks noChangeArrowheads="1"/>
            </p:cNvSpPr>
            <p:nvPr/>
          </p:nvSpPr>
          <p:spPr bwMode="auto">
            <a:xfrm>
              <a:off x="2119" y="1935"/>
              <a:ext cx="89" cy="1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Calibri" panose="020F0502020204030204" pitchFamily="34" charset="0"/>
                </a:rPr>
                <a:t>1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0" name="Rectangle 53">
              <a:extLst>
                <a:ext uri="{FF2B5EF4-FFF2-40B4-BE49-F238E27FC236}">
                  <a16:creationId xmlns:a16="http://schemas.microsoft.com/office/drawing/2014/main" id="{326FBE87-C3B7-43F0-A225-65C67323E714}"/>
                </a:ext>
              </a:extLst>
            </p:cNvPr>
            <p:cNvSpPr>
              <a:spLocks noChangeArrowheads="1"/>
            </p:cNvSpPr>
            <p:nvPr/>
          </p:nvSpPr>
          <p:spPr bwMode="auto">
            <a:xfrm>
              <a:off x="2169" y="1935"/>
              <a:ext cx="129" cy="1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Calibri" panose="020F0502020204030204" pitchFamily="34" charset="0"/>
                </a:rPr>
                <a:t>on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1" name="Rectangle 54">
              <a:extLst>
                <a:ext uri="{FF2B5EF4-FFF2-40B4-BE49-F238E27FC236}">
                  <a16:creationId xmlns:a16="http://schemas.microsoft.com/office/drawing/2014/main" id="{FADBA179-A599-4680-BD07-EA6AC834E820}"/>
                </a:ext>
              </a:extLst>
            </p:cNvPr>
            <p:cNvSpPr>
              <a:spLocks noChangeArrowheads="1"/>
            </p:cNvSpPr>
            <p:nvPr/>
          </p:nvSpPr>
          <p:spPr bwMode="auto">
            <a:xfrm>
              <a:off x="2257" y="1935"/>
              <a:ext cx="61" cy="1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Calibri" panose="020F0502020204030204" pitchFamily="34"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2" name="Rectangle 55">
              <a:extLst>
                <a:ext uri="{FF2B5EF4-FFF2-40B4-BE49-F238E27FC236}">
                  <a16:creationId xmlns:a16="http://schemas.microsoft.com/office/drawing/2014/main" id="{4921D556-2430-452B-8060-CAA571D88EFA}"/>
                </a:ext>
              </a:extLst>
            </p:cNvPr>
            <p:cNvSpPr>
              <a:spLocks noChangeArrowheads="1"/>
            </p:cNvSpPr>
            <p:nvPr/>
          </p:nvSpPr>
          <p:spPr bwMode="auto">
            <a:xfrm>
              <a:off x="2278" y="1935"/>
              <a:ext cx="55" cy="1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Calibri" panose="020F0502020204030204" pitchFamily="34"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3" name="Rectangle 56">
              <a:extLst>
                <a:ext uri="{FF2B5EF4-FFF2-40B4-BE49-F238E27FC236}">
                  <a16:creationId xmlns:a16="http://schemas.microsoft.com/office/drawing/2014/main" id="{25E8A2DE-DCDC-4CDF-AD2B-8DC30D5F4FCB}"/>
                </a:ext>
              </a:extLst>
            </p:cNvPr>
            <p:cNvSpPr>
              <a:spLocks noChangeArrowheads="1"/>
            </p:cNvSpPr>
            <p:nvPr/>
          </p:nvSpPr>
          <p:spPr bwMode="auto">
            <a:xfrm>
              <a:off x="2294" y="1935"/>
              <a:ext cx="158" cy="1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Calibri" panose="020F0502020204030204" pitchFamily="34" charset="0"/>
                </a:rPr>
                <a:t>link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4" name="Rectangle 57">
              <a:extLst>
                <a:ext uri="{FF2B5EF4-FFF2-40B4-BE49-F238E27FC236}">
                  <a16:creationId xmlns:a16="http://schemas.microsoft.com/office/drawing/2014/main" id="{E5C2977B-1214-469D-891D-B21CEB469FCB}"/>
                </a:ext>
              </a:extLst>
            </p:cNvPr>
            <p:cNvSpPr>
              <a:spLocks noChangeArrowheads="1"/>
            </p:cNvSpPr>
            <p:nvPr/>
          </p:nvSpPr>
          <p:spPr bwMode="auto">
            <a:xfrm>
              <a:off x="2409" y="1935"/>
              <a:ext cx="74" cy="1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Calibri" panose="020F0502020204030204" pitchFamily="34" charset="0"/>
                </a:rPr>
                <a:t>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5" name="Rectangle 58">
              <a:extLst>
                <a:ext uri="{FF2B5EF4-FFF2-40B4-BE49-F238E27FC236}">
                  <a16:creationId xmlns:a16="http://schemas.microsoft.com/office/drawing/2014/main" id="{31C585E5-DCE8-4E96-9604-90E78463E5E6}"/>
                </a:ext>
              </a:extLst>
            </p:cNvPr>
            <p:cNvSpPr>
              <a:spLocks noChangeArrowheads="1"/>
            </p:cNvSpPr>
            <p:nvPr/>
          </p:nvSpPr>
          <p:spPr bwMode="auto">
            <a:xfrm>
              <a:off x="1857" y="2328"/>
              <a:ext cx="671" cy="130"/>
            </a:xfrm>
            <a:prstGeom prst="rect">
              <a:avLst/>
            </a:prstGeom>
            <a:solidFill>
              <a:srgbClr val="7F7F7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6" name="Rectangle 59">
              <a:extLst>
                <a:ext uri="{FF2B5EF4-FFF2-40B4-BE49-F238E27FC236}">
                  <a16:creationId xmlns:a16="http://schemas.microsoft.com/office/drawing/2014/main" id="{F263A390-0EFE-4AF3-A937-F35CE2D8456F}"/>
                </a:ext>
              </a:extLst>
            </p:cNvPr>
            <p:cNvSpPr>
              <a:spLocks noChangeArrowheads="1"/>
            </p:cNvSpPr>
            <p:nvPr/>
          </p:nvSpPr>
          <p:spPr bwMode="auto">
            <a:xfrm>
              <a:off x="1857" y="2328"/>
              <a:ext cx="671" cy="130"/>
            </a:xfrm>
            <a:prstGeom prst="rect">
              <a:avLst/>
            </a:prstGeom>
            <a:noFill/>
            <a:ln w="635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7" name="Rectangle 60">
              <a:extLst>
                <a:ext uri="{FF2B5EF4-FFF2-40B4-BE49-F238E27FC236}">
                  <a16:creationId xmlns:a16="http://schemas.microsoft.com/office/drawing/2014/main" id="{B8F15DAB-FC64-4AE0-BDE3-27DE3FED5C6D}"/>
                </a:ext>
              </a:extLst>
            </p:cNvPr>
            <p:cNvSpPr>
              <a:spLocks noChangeArrowheads="1"/>
            </p:cNvSpPr>
            <p:nvPr/>
          </p:nvSpPr>
          <p:spPr bwMode="auto">
            <a:xfrm>
              <a:off x="1942" y="2349"/>
              <a:ext cx="218" cy="1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Calibri" panose="020F0502020204030204" pitchFamily="34" charset="0"/>
                </a:rPr>
                <a:t>Radio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8" name="Rectangle 61">
              <a:extLst>
                <a:ext uri="{FF2B5EF4-FFF2-40B4-BE49-F238E27FC236}">
                  <a16:creationId xmlns:a16="http://schemas.microsoft.com/office/drawing/2014/main" id="{945A5CD9-93D2-4E44-BB1C-7CFD90D5CD17}"/>
                </a:ext>
              </a:extLst>
            </p:cNvPr>
            <p:cNvSpPr>
              <a:spLocks noChangeArrowheads="1"/>
            </p:cNvSpPr>
            <p:nvPr/>
          </p:nvSpPr>
          <p:spPr bwMode="auto">
            <a:xfrm>
              <a:off x="2116" y="2349"/>
              <a:ext cx="89" cy="1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Calibri" panose="020F0502020204030204" pitchFamily="34" charset="0"/>
                </a:rPr>
                <a:t>2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9" name="Rectangle 62">
              <a:extLst>
                <a:ext uri="{FF2B5EF4-FFF2-40B4-BE49-F238E27FC236}">
                  <a16:creationId xmlns:a16="http://schemas.microsoft.com/office/drawing/2014/main" id="{55922A20-7267-4399-BD89-91668A175EAD}"/>
                </a:ext>
              </a:extLst>
            </p:cNvPr>
            <p:cNvSpPr>
              <a:spLocks noChangeArrowheads="1"/>
            </p:cNvSpPr>
            <p:nvPr/>
          </p:nvSpPr>
          <p:spPr bwMode="auto">
            <a:xfrm>
              <a:off x="2166" y="2349"/>
              <a:ext cx="135" cy="1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Calibri" panose="020F0502020204030204" pitchFamily="34" charset="0"/>
                </a:rPr>
                <a:t>off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0" name="Rectangle 63">
              <a:extLst>
                <a:ext uri="{FF2B5EF4-FFF2-40B4-BE49-F238E27FC236}">
                  <a16:creationId xmlns:a16="http://schemas.microsoft.com/office/drawing/2014/main" id="{EBCD48B0-5CE0-4891-B9DD-F5553C26106E}"/>
                </a:ext>
              </a:extLst>
            </p:cNvPr>
            <p:cNvSpPr>
              <a:spLocks noChangeArrowheads="1"/>
            </p:cNvSpPr>
            <p:nvPr/>
          </p:nvSpPr>
          <p:spPr bwMode="auto">
            <a:xfrm>
              <a:off x="2260" y="2349"/>
              <a:ext cx="60" cy="1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Calibri" panose="020F0502020204030204" pitchFamily="34"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1" name="Rectangle 64">
              <a:extLst>
                <a:ext uri="{FF2B5EF4-FFF2-40B4-BE49-F238E27FC236}">
                  <a16:creationId xmlns:a16="http://schemas.microsoft.com/office/drawing/2014/main" id="{EC5A140F-D498-4DC1-ADEC-685F2E0AEA55}"/>
                </a:ext>
              </a:extLst>
            </p:cNvPr>
            <p:cNvSpPr>
              <a:spLocks noChangeArrowheads="1"/>
            </p:cNvSpPr>
            <p:nvPr/>
          </p:nvSpPr>
          <p:spPr bwMode="auto">
            <a:xfrm>
              <a:off x="2281" y="2349"/>
              <a:ext cx="55" cy="1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Calibri" panose="020F0502020204030204" pitchFamily="34"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2" name="Rectangle 65">
              <a:extLst>
                <a:ext uri="{FF2B5EF4-FFF2-40B4-BE49-F238E27FC236}">
                  <a16:creationId xmlns:a16="http://schemas.microsoft.com/office/drawing/2014/main" id="{79AC8812-9BD5-4404-A468-0656F491A231}"/>
                </a:ext>
              </a:extLst>
            </p:cNvPr>
            <p:cNvSpPr>
              <a:spLocks noChangeArrowheads="1"/>
            </p:cNvSpPr>
            <p:nvPr/>
          </p:nvSpPr>
          <p:spPr bwMode="auto">
            <a:xfrm>
              <a:off x="2297" y="2349"/>
              <a:ext cx="158" cy="1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Calibri" panose="020F0502020204030204" pitchFamily="34" charset="0"/>
                </a:rPr>
                <a:t>link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3" name="Rectangle 66">
              <a:extLst>
                <a:ext uri="{FF2B5EF4-FFF2-40B4-BE49-F238E27FC236}">
                  <a16:creationId xmlns:a16="http://schemas.microsoft.com/office/drawing/2014/main" id="{16AB6CDA-E115-4A3F-8FEC-02BA2C9FCC4A}"/>
                </a:ext>
              </a:extLst>
            </p:cNvPr>
            <p:cNvSpPr>
              <a:spLocks noChangeArrowheads="1"/>
            </p:cNvSpPr>
            <p:nvPr/>
          </p:nvSpPr>
          <p:spPr bwMode="auto">
            <a:xfrm>
              <a:off x="2411" y="2349"/>
              <a:ext cx="75" cy="1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Calibri" panose="020F0502020204030204" pitchFamily="34" charset="0"/>
                </a:rPr>
                <a:t>2</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4" name="Rectangle 67">
              <a:extLst>
                <a:ext uri="{FF2B5EF4-FFF2-40B4-BE49-F238E27FC236}">
                  <a16:creationId xmlns:a16="http://schemas.microsoft.com/office/drawing/2014/main" id="{9E0ADB8E-EEED-420A-BC23-F96B1F3C9B15}"/>
                </a:ext>
              </a:extLst>
            </p:cNvPr>
            <p:cNvSpPr>
              <a:spLocks noChangeArrowheads="1"/>
            </p:cNvSpPr>
            <p:nvPr/>
          </p:nvSpPr>
          <p:spPr bwMode="auto">
            <a:xfrm>
              <a:off x="2528" y="2328"/>
              <a:ext cx="671" cy="130"/>
            </a:xfrm>
            <a:prstGeom prst="rect">
              <a:avLst/>
            </a:prstGeom>
            <a:solidFill>
              <a:srgbClr val="00B05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5" name="Rectangle 68">
              <a:extLst>
                <a:ext uri="{FF2B5EF4-FFF2-40B4-BE49-F238E27FC236}">
                  <a16:creationId xmlns:a16="http://schemas.microsoft.com/office/drawing/2014/main" id="{4EBC8814-D60E-4A69-9D78-975988E20478}"/>
                </a:ext>
              </a:extLst>
            </p:cNvPr>
            <p:cNvSpPr>
              <a:spLocks noChangeArrowheads="1"/>
            </p:cNvSpPr>
            <p:nvPr/>
          </p:nvSpPr>
          <p:spPr bwMode="auto">
            <a:xfrm>
              <a:off x="2528" y="2328"/>
              <a:ext cx="671" cy="130"/>
            </a:xfrm>
            <a:prstGeom prst="rect">
              <a:avLst/>
            </a:prstGeom>
            <a:noFill/>
            <a:ln w="635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6" name="Rectangle 69">
              <a:extLst>
                <a:ext uri="{FF2B5EF4-FFF2-40B4-BE49-F238E27FC236}">
                  <a16:creationId xmlns:a16="http://schemas.microsoft.com/office/drawing/2014/main" id="{A6B4D51A-C7DB-442A-BB60-30EA51BCC0C0}"/>
                </a:ext>
              </a:extLst>
            </p:cNvPr>
            <p:cNvSpPr>
              <a:spLocks noChangeArrowheads="1"/>
            </p:cNvSpPr>
            <p:nvPr/>
          </p:nvSpPr>
          <p:spPr bwMode="auto">
            <a:xfrm>
              <a:off x="2616" y="2349"/>
              <a:ext cx="218" cy="1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Calibri" panose="020F0502020204030204" pitchFamily="34" charset="0"/>
                </a:rPr>
                <a:t>Radio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7" name="Rectangle 70">
              <a:extLst>
                <a:ext uri="{FF2B5EF4-FFF2-40B4-BE49-F238E27FC236}">
                  <a16:creationId xmlns:a16="http://schemas.microsoft.com/office/drawing/2014/main" id="{82898CD6-70D7-4912-9F71-E11FB4F4A64D}"/>
                </a:ext>
              </a:extLst>
            </p:cNvPr>
            <p:cNvSpPr>
              <a:spLocks noChangeArrowheads="1"/>
            </p:cNvSpPr>
            <p:nvPr/>
          </p:nvSpPr>
          <p:spPr bwMode="auto">
            <a:xfrm>
              <a:off x="2790" y="2349"/>
              <a:ext cx="89" cy="1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Calibri" panose="020F0502020204030204" pitchFamily="34" charset="0"/>
                </a:rPr>
                <a:t>2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8" name="Rectangle 71">
              <a:extLst>
                <a:ext uri="{FF2B5EF4-FFF2-40B4-BE49-F238E27FC236}">
                  <a16:creationId xmlns:a16="http://schemas.microsoft.com/office/drawing/2014/main" id="{A08E6BE2-EA4C-46D0-9545-131E5449C28E}"/>
                </a:ext>
              </a:extLst>
            </p:cNvPr>
            <p:cNvSpPr>
              <a:spLocks noChangeArrowheads="1"/>
            </p:cNvSpPr>
            <p:nvPr/>
          </p:nvSpPr>
          <p:spPr bwMode="auto">
            <a:xfrm>
              <a:off x="2840" y="2349"/>
              <a:ext cx="129" cy="1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Calibri" panose="020F0502020204030204" pitchFamily="34" charset="0"/>
                </a:rPr>
                <a:t>on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9" name="Rectangle 72">
              <a:extLst>
                <a:ext uri="{FF2B5EF4-FFF2-40B4-BE49-F238E27FC236}">
                  <a16:creationId xmlns:a16="http://schemas.microsoft.com/office/drawing/2014/main" id="{A0D94259-3F92-4ADE-BEEC-86CFD8B42219}"/>
                </a:ext>
              </a:extLst>
            </p:cNvPr>
            <p:cNvSpPr>
              <a:spLocks noChangeArrowheads="1"/>
            </p:cNvSpPr>
            <p:nvPr/>
          </p:nvSpPr>
          <p:spPr bwMode="auto">
            <a:xfrm>
              <a:off x="2928" y="2349"/>
              <a:ext cx="60" cy="1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Calibri" panose="020F0502020204030204" pitchFamily="34"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0" name="Rectangle 73">
              <a:extLst>
                <a:ext uri="{FF2B5EF4-FFF2-40B4-BE49-F238E27FC236}">
                  <a16:creationId xmlns:a16="http://schemas.microsoft.com/office/drawing/2014/main" id="{14D88429-16F3-4C3E-8D4F-3A94A8860609}"/>
                </a:ext>
              </a:extLst>
            </p:cNvPr>
            <p:cNvSpPr>
              <a:spLocks noChangeArrowheads="1"/>
            </p:cNvSpPr>
            <p:nvPr/>
          </p:nvSpPr>
          <p:spPr bwMode="auto">
            <a:xfrm>
              <a:off x="2949" y="2349"/>
              <a:ext cx="55" cy="1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Calibri" panose="020F0502020204030204" pitchFamily="34"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1" name="Rectangle 74">
              <a:extLst>
                <a:ext uri="{FF2B5EF4-FFF2-40B4-BE49-F238E27FC236}">
                  <a16:creationId xmlns:a16="http://schemas.microsoft.com/office/drawing/2014/main" id="{5D9958B9-BBEC-4A58-BBF0-4AEB26B36530}"/>
                </a:ext>
              </a:extLst>
            </p:cNvPr>
            <p:cNvSpPr>
              <a:spLocks noChangeArrowheads="1"/>
            </p:cNvSpPr>
            <p:nvPr/>
          </p:nvSpPr>
          <p:spPr bwMode="auto">
            <a:xfrm>
              <a:off x="2965" y="2349"/>
              <a:ext cx="157" cy="1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Calibri" panose="020F0502020204030204" pitchFamily="34" charset="0"/>
                </a:rPr>
                <a:t>link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2" name="Rectangle 75">
              <a:extLst>
                <a:ext uri="{FF2B5EF4-FFF2-40B4-BE49-F238E27FC236}">
                  <a16:creationId xmlns:a16="http://schemas.microsoft.com/office/drawing/2014/main" id="{6E8FA6DC-3D30-4CE6-84F6-E46593CA280A}"/>
                </a:ext>
              </a:extLst>
            </p:cNvPr>
            <p:cNvSpPr>
              <a:spLocks noChangeArrowheads="1"/>
            </p:cNvSpPr>
            <p:nvPr/>
          </p:nvSpPr>
          <p:spPr bwMode="auto">
            <a:xfrm>
              <a:off x="3079" y="2349"/>
              <a:ext cx="75" cy="1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Calibri" panose="020F0502020204030204" pitchFamily="34" charset="0"/>
                </a:rPr>
                <a:t>2</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3" name="Rectangle 76">
              <a:extLst>
                <a:ext uri="{FF2B5EF4-FFF2-40B4-BE49-F238E27FC236}">
                  <a16:creationId xmlns:a16="http://schemas.microsoft.com/office/drawing/2014/main" id="{A00CBC92-5C8E-4222-98FC-BB4AFA78FA14}"/>
                </a:ext>
              </a:extLst>
            </p:cNvPr>
            <p:cNvSpPr>
              <a:spLocks noChangeArrowheads="1"/>
            </p:cNvSpPr>
            <p:nvPr/>
          </p:nvSpPr>
          <p:spPr bwMode="auto">
            <a:xfrm>
              <a:off x="2528" y="1914"/>
              <a:ext cx="671" cy="129"/>
            </a:xfrm>
            <a:prstGeom prst="rect">
              <a:avLst/>
            </a:prstGeom>
            <a:solidFill>
              <a:srgbClr val="7F7F7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4" name="Rectangle 77">
              <a:extLst>
                <a:ext uri="{FF2B5EF4-FFF2-40B4-BE49-F238E27FC236}">
                  <a16:creationId xmlns:a16="http://schemas.microsoft.com/office/drawing/2014/main" id="{3344962E-D077-4E1D-A22A-B069DEA49EFF}"/>
                </a:ext>
              </a:extLst>
            </p:cNvPr>
            <p:cNvSpPr>
              <a:spLocks noChangeArrowheads="1"/>
            </p:cNvSpPr>
            <p:nvPr/>
          </p:nvSpPr>
          <p:spPr bwMode="auto">
            <a:xfrm>
              <a:off x="2528" y="1914"/>
              <a:ext cx="671" cy="129"/>
            </a:xfrm>
            <a:prstGeom prst="rect">
              <a:avLst/>
            </a:prstGeom>
            <a:noFill/>
            <a:ln w="635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5" name="Rectangle 78">
              <a:extLst>
                <a:ext uri="{FF2B5EF4-FFF2-40B4-BE49-F238E27FC236}">
                  <a16:creationId xmlns:a16="http://schemas.microsoft.com/office/drawing/2014/main" id="{EE1B84CF-CA5A-4BEE-95CD-904DC9C350F4}"/>
                </a:ext>
              </a:extLst>
            </p:cNvPr>
            <p:cNvSpPr>
              <a:spLocks noChangeArrowheads="1"/>
            </p:cNvSpPr>
            <p:nvPr/>
          </p:nvSpPr>
          <p:spPr bwMode="auto">
            <a:xfrm>
              <a:off x="2613" y="1935"/>
              <a:ext cx="218" cy="1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Calibri" panose="020F0502020204030204" pitchFamily="34" charset="0"/>
                </a:rPr>
                <a:t>Radio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6" name="Rectangle 79">
              <a:extLst>
                <a:ext uri="{FF2B5EF4-FFF2-40B4-BE49-F238E27FC236}">
                  <a16:creationId xmlns:a16="http://schemas.microsoft.com/office/drawing/2014/main" id="{DB13858B-FAFF-4D44-8B01-53BDE1EB017D}"/>
                </a:ext>
              </a:extLst>
            </p:cNvPr>
            <p:cNvSpPr>
              <a:spLocks noChangeArrowheads="1"/>
            </p:cNvSpPr>
            <p:nvPr/>
          </p:nvSpPr>
          <p:spPr bwMode="auto">
            <a:xfrm>
              <a:off x="2787" y="1935"/>
              <a:ext cx="89" cy="1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Calibri" panose="020F0502020204030204" pitchFamily="34" charset="0"/>
                </a:rPr>
                <a:t>1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7" name="Rectangle 80">
              <a:extLst>
                <a:ext uri="{FF2B5EF4-FFF2-40B4-BE49-F238E27FC236}">
                  <a16:creationId xmlns:a16="http://schemas.microsoft.com/office/drawing/2014/main" id="{7E6A1714-073F-48D9-BD6E-1B93BE4909DC}"/>
                </a:ext>
              </a:extLst>
            </p:cNvPr>
            <p:cNvSpPr>
              <a:spLocks noChangeArrowheads="1"/>
            </p:cNvSpPr>
            <p:nvPr/>
          </p:nvSpPr>
          <p:spPr bwMode="auto">
            <a:xfrm>
              <a:off x="2837" y="1935"/>
              <a:ext cx="135" cy="1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Calibri" panose="020F0502020204030204" pitchFamily="34" charset="0"/>
                </a:rPr>
                <a:t>off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8" name="Rectangle 81">
              <a:extLst>
                <a:ext uri="{FF2B5EF4-FFF2-40B4-BE49-F238E27FC236}">
                  <a16:creationId xmlns:a16="http://schemas.microsoft.com/office/drawing/2014/main" id="{2C6827EC-B1F7-49CA-BD75-3468CD7CE621}"/>
                </a:ext>
              </a:extLst>
            </p:cNvPr>
            <p:cNvSpPr>
              <a:spLocks noChangeArrowheads="1"/>
            </p:cNvSpPr>
            <p:nvPr/>
          </p:nvSpPr>
          <p:spPr bwMode="auto">
            <a:xfrm>
              <a:off x="2931" y="1935"/>
              <a:ext cx="60" cy="1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Calibri" panose="020F0502020204030204" pitchFamily="34"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9" name="Rectangle 82">
              <a:extLst>
                <a:ext uri="{FF2B5EF4-FFF2-40B4-BE49-F238E27FC236}">
                  <a16:creationId xmlns:a16="http://schemas.microsoft.com/office/drawing/2014/main" id="{E10960F5-5228-4F0E-96DE-494E39B901E5}"/>
                </a:ext>
              </a:extLst>
            </p:cNvPr>
            <p:cNvSpPr>
              <a:spLocks noChangeArrowheads="1"/>
            </p:cNvSpPr>
            <p:nvPr/>
          </p:nvSpPr>
          <p:spPr bwMode="auto">
            <a:xfrm>
              <a:off x="2952" y="1935"/>
              <a:ext cx="55" cy="1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Calibri" panose="020F0502020204030204" pitchFamily="34"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0" name="Rectangle 83">
              <a:extLst>
                <a:ext uri="{FF2B5EF4-FFF2-40B4-BE49-F238E27FC236}">
                  <a16:creationId xmlns:a16="http://schemas.microsoft.com/office/drawing/2014/main" id="{EBF7300E-8730-46BC-B7F6-A67B9325CE48}"/>
                </a:ext>
              </a:extLst>
            </p:cNvPr>
            <p:cNvSpPr>
              <a:spLocks noChangeArrowheads="1"/>
            </p:cNvSpPr>
            <p:nvPr/>
          </p:nvSpPr>
          <p:spPr bwMode="auto">
            <a:xfrm>
              <a:off x="2968" y="1935"/>
              <a:ext cx="157" cy="1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Calibri" panose="020F0502020204030204" pitchFamily="34" charset="0"/>
                </a:rPr>
                <a:t>link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1" name="Rectangle 84">
              <a:extLst>
                <a:ext uri="{FF2B5EF4-FFF2-40B4-BE49-F238E27FC236}">
                  <a16:creationId xmlns:a16="http://schemas.microsoft.com/office/drawing/2014/main" id="{4D7D80FB-8D96-48FD-ABC3-D45B6D15C737}"/>
                </a:ext>
              </a:extLst>
            </p:cNvPr>
            <p:cNvSpPr>
              <a:spLocks noChangeArrowheads="1"/>
            </p:cNvSpPr>
            <p:nvPr/>
          </p:nvSpPr>
          <p:spPr bwMode="auto">
            <a:xfrm>
              <a:off x="3082" y="1935"/>
              <a:ext cx="75" cy="1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Calibri" panose="020F0502020204030204" pitchFamily="34" charset="0"/>
                </a:rPr>
                <a:t>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grpSp>
      <p:grpSp>
        <p:nvGrpSpPr>
          <p:cNvPr id="157" name="Group 4">
            <a:extLst>
              <a:ext uri="{FF2B5EF4-FFF2-40B4-BE49-F238E27FC236}">
                <a16:creationId xmlns:a16="http://schemas.microsoft.com/office/drawing/2014/main" id="{D7DC1C96-6DE6-4DFB-AC2F-6BC421AD25A0}"/>
              </a:ext>
            </a:extLst>
          </p:cNvPr>
          <p:cNvGrpSpPr>
            <a:grpSpLocks noChangeAspect="1"/>
          </p:cNvGrpSpPr>
          <p:nvPr/>
        </p:nvGrpSpPr>
        <p:grpSpPr bwMode="auto">
          <a:xfrm>
            <a:off x="1979613" y="4626975"/>
            <a:ext cx="4132262" cy="1552575"/>
            <a:chOff x="1247" y="1497"/>
            <a:chExt cx="2603" cy="978"/>
          </a:xfrm>
        </p:grpSpPr>
        <p:sp>
          <p:nvSpPr>
            <p:cNvPr id="158" name="AutoShape 3">
              <a:extLst>
                <a:ext uri="{FF2B5EF4-FFF2-40B4-BE49-F238E27FC236}">
                  <a16:creationId xmlns:a16="http://schemas.microsoft.com/office/drawing/2014/main" id="{E375F49C-F0BD-4594-9906-13ACC2842EAB}"/>
                </a:ext>
              </a:extLst>
            </p:cNvPr>
            <p:cNvSpPr>
              <a:spLocks noChangeAspect="1" noChangeArrowheads="1" noTextEdit="1"/>
            </p:cNvSpPr>
            <p:nvPr/>
          </p:nvSpPr>
          <p:spPr bwMode="auto">
            <a:xfrm>
              <a:off x="1247" y="1497"/>
              <a:ext cx="2603" cy="9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9" name="Rectangle 5">
              <a:extLst>
                <a:ext uri="{FF2B5EF4-FFF2-40B4-BE49-F238E27FC236}">
                  <a16:creationId xmlns:a16="http://schemas.microsoft.com/office/drawing/2014/main" id="{358FFF82-6232-4102-93C3-61657BCA7962}"/>
                </a:ext>
              </a:extLst>
            </p:cNvPr>
            <p:cNvSpPr>
              <a:spLocks noChangeArrowheads="1"/>
            </p:cNvSpPr>
            <p:nvPr/>
          </p:nvSpPr>
          <p:spPr bwMode="auto">
            <a:xfrm>
              <a:off x="1254" y="1667"/>
              <a:ext cx="536" cy="802"/>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0" name="Rectangle 6">
              <a:extLst>
                <a:ext uri="{FF2B5EF4-FFF2-40B4-BE49-F238E27FC236}">
                  <a16:creationId xmlns:a16="http://schemas.microsoft.com/office/drawing/2014/main" id="{8D143966-DF35-4DFF-8707-24EDF90A5D2A}"/>
                </a:ext>
              </a:extLst>
            </p:cNvPr>
            <p:cNvSpPr>
              <a:spLocks noChangeArrowheads="1"/>
            </p:cNvSpPr>
            <p:nvPr/>
          </p:nvSpPr>
          <p:spPr bwMode="auto">
            <a:xfrm>
              <a:off x="1254" y="1667"/>
              <a:ext cx="536" cy="802"/>
            </a:xfrm>
            <a:prstGeom prst="rect">
              <a:avLst/>
            </a:prstGeom>
            <a:noFill/>
            <a:ln w="635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1" name="Rectangle 7">
              <a:extLst>
                <a:ext uri="{FF2B5EF4-FFF2-40B4-BE49-F238E27FC236}">
                  <a16:creationId xmlns:a16="http://schemas.microsoft.com/office/drawing/2014/main" id="{27FE91A8-FAB5-4BCE-8E0D-794C86626B15}"/>
                </a:ext>
              </a:extLst>
            </p:cNvPr>
            <p:cNvSpPr>
              <a:spLocks noChangeArrowheads="1"/>
            </p:cNvSpPr>
            <p:nvPr/>
          </p:nvSpPr>
          <p:spPr bwMode="auto">
            <a:xfrm>
              <a:off x="3309" y="1655"/>
              <a:ext cx="535" cy="803"/>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2" name="Rectangle 8">
              <a:extLst>
                <a:ext uri="{FF2B5EF4-FFF2-40B4-BE49-F238E27FC236}">
                  <a16:creationId xmlns:a16="http://schemas.microsoft.com/office/drawing/2014/main" id="{547BBB27-E796-4E4D-B426-0F6AEF00AEEB}"/>
                </a:ext>
              </a:extLst>
            </p:cNvPr>
            <p:cNvSpPr>
              <a:spLocks noChangeArrowheads="1"/>
            </p:cNvSpPr>
            <p:nvPr/>
          </p:nvSpPr>
          <p:spPr bwMode="auto">
            <a:xfrm>
              <a:off x="3309" y="1655"/>
              <a:ext cx="535" cy="803"/>
            </a:xfrm>
            <a:prstGeom prst="rect">
              <a:avLst/>
            </a:prstGeom>
            <a:noFill/>
            <a:ln w="635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3" name="Rectangle 9">
              <a:extLst>
                <a:ext uri="{FF2B5EF4-FFF2-40B4-BE49-F238E27FC236}">
                  <a16:creationId xmlns:a16="http://schemas.microsoft.com/office/drawing/2014/main" id="{9335A090-54FB-464E-A4AF-2330316EF14B}"/>
                </a:ext>
              </a:extLst>
            </p:cNvPr>
            <p:cNvSpPr>
              <a:spLocks noChangeArrowheads="1"/>
            </p:cNvSpPr>
            <p:nvPr/>
          </p:nvSpPr>
          <p:spPr bwMode="auto">
            <a:xfrm>
              <a:off x="1357" y="1718"/>
              <a:ext cx="304" cy="259"/>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4" name="Rectangle 10">
              <a:extLst>
                <a:ext uri="{FF2B5EF4-FFF2-40B4-BE49-F238E27FC236}">
                  <a16:creationId xmlns:a16="http://schemas.microsoft.com/office/drawing/2014/main" id="{854650CF-DE9D-4928-9F7D-5C81019A4414}"/>
                </a:ext>
              </a:extLst>
            </p:cNvPr>
            <p:cNvSpPr>
              <a:spLocks noChangeArrowheads="1"/>
            </p:cNvSpPr>
            <p:nvPr/>
          </p:nvSpPr>
          <p:spPr bwMode="auto">
            <a:xfrm>
              <a:off x="1357" y="1718"/>
              <a:ext cx="304" cy="259"/>
            </a:xfrm>
            <a:prstGeom prst="rect">
              <a:avLst/>
            </a:prstGeom>
            <a:noFill/>
            <a:ln w="635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5" name="Rectangle 11">
              <a:extLst>
                <a:ext uri="{FF2B5EF4-FFF2-40B4-BE49-F238E27FC236}">
                  <a16:creationId xmlns:a16="http://schemas.microsoft.com/office/drawing/2014/main" id="{5682B903-47EA-496B-99B8-2C221BC4E04D}"/>
                </a:ext>
              </a:extLst>
            </p:cNvPr>
            <p:cNvSpPr>
              <a:spLocks noChangeArrowheads="1"/>
            </p:cNvSpPr>
            <p:nvPr/>
          </p:nvSpPr>
          <p:spPr bwMode="auto">
            <a:xfrm>
              <a:off x="1455" y="1804"/>
              <a:ext cx="115" cy="1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Calibri" panose="020F0502020204030204" pitchFamily="34" charset="0"/>
                </a:rPr>
                <a:t>AP</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66" name="Rectangle 12">
              <a:extLst>
                <a:ext uri="{FF2B5EF4-FFF2-40B4-BE49-F238E27FC236}">
                  <a16:creationId xmlns:a16="http://schemas.microsoft.com/office/drawing/2014/main" id="{86F4ECFD-2938-462B-8E1D-8F36CE8CE388}"/>
                </a:ext>
              </a:extLst>
            </p:cNvPr>
            <p:cNvSpPr>
              <a:spLocks noChangeArrowheads="1"/>
            </p:cNvSpPr>
            <p:nvPr/>
          </p:nvSpPr>
          <p:spPr bwMode="auto">
            <a:xfrm>
              <a:off x="1531" y="1804"/>
              <a:ext cx="74" cy="1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Calibri" panose="020F0502020204030204" pitchFamily="34" charset="0"/>
                </a:rPr>
                <a:t>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67" name="Rectangle 13">
              <a:extLst>
                <a:ext uri="{FF2B5EF4-FFF2-40B4-BE49-F238E27FC236}">
                  <a16:creationId xmlns:a16="http://schemas.microsoft.com/office/drawing/2014/main" id="{5BA1701E-403E-49FC-8FF7-C4D7BF313E47}"/>
                </a:ext>
              </a:extLst>
            </p:cNvPr>
            <p:cNvSpPr>
              <a:spLocks noChangeArrowheads="1"/>
            </p:cNvSpPr>
            <p:nvPr/>
          </p:nvSpPr>
          <p:spPr bwMode="auto">
            <a:xfrm>
              <a:off x="1370" y="2132"/>
              <a:ext cx="303" cy="259"/>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8" name="Rectangle 14">
              <a:extLst>
                <a:ext uri="{FF2B5EF4-FFF2-40B4-BE49-F238E27FC236}">
                  <a16:creationId xmlns:a16="http://schemas.microsoft.com/office/drawing/2014/main" id="{1C8C399B-5B24-4A1D-A6C7-9C4E04D008A1}"/>
                </a:ext>
              </a:extLst>
            </p:cNvPr>
            <p:cNvSpPr>
              <a:spLocks noChangeArrowheads="1"/>
            </p:cNvSpPr>
            <p:nvPr/>
          </p:nvSpPr>
          <p:spPr bwMode="auto">
            <a:xfrm>
              <a:off x="1370" y="2132"/>
              <a:ext cx="303" cy="259"/>
            </a:xfrm>
            <a:prstGeom prst="rect">
              <a:avLst/>
            </a:prstGeom>
            <a:noFill/>
            <a:ln w="635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9" name="Rectangle 15">
              <a:extLst>
                <a:ext uri="{FF2B5EF4-FFF2-40B4-BE49-F238E27FC236}">
                  <a16:creationId xmlns:a16="http://schemas.microsoft.com/office/drawing/2014/main" id="{7EA0BBDC-0491-4661-89B8-E739B07C25AB}"/>
                </a:ext>
              </a:extLst>
            </p:cNvPr>
            <p:cNvSpPr>
              <a:spLocks noChangeArrowheads="1"/>
            </p:cNvSpPr>
            <p:nvPr/>
          </p:nvSpPr>
          <p:spPr bwMode="auto">
            <a:xfrm>
              <a:off x="1468" y="2218"/>
              <a:ext cx="115" cy="1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Calibri" panose="020F0502020204030204" pitchFamily="34" charset="0"/>
                </a:rPr>
                <a:t>AP</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0" name="Rectangle 16">
              <a:extLst>
                <a:ext uri="{FF2B5EF4-FFF2-40B4-BE49-F238E27FC236}">
                  <a16:creationId xmlns:a16="http://schemas.microsoft.com/office/drawing/2014/main" id="{0BA480F8-B267-4BE0-991D-9A219AE3425D}"/>
                </a:ext>
              </a:extLst>
            </p:cNvPr>
            <p:cNvSpPr>
              <a:spLocks noChangeArrowheads="1"/>
            </p:cNvSpPr>
            <p:nvPr/>
          </p:nvSpPr>
          <p:spPr bwMode="auto">
            <a:xfrm>
              <a:off x="1544" y="2218"/>
              <a:ext cx="74" cy="1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Calibri" panose="020F0502020204030204" pitchFamily="34" charset="0"/>
                </a:rPr>
                <a:t>2</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1" name="Rectangle 17">
              <a:extLst>
                <a:ext uri="{FF2B5EF4-FFF2-40B4-BE49-F238E27FC236}">
                  <a16:creationId xmlns:a16="http://schemas.microsoft.com/office/drawing/2014/main" id="{390253B2-662B-444B-8A17-101087A87611}"/>
                </a:ext>
              </a:extLst>
            </p:cNvPr>
            <p:cNvSpPr>
              <a:spLocks noChangeArrowheads="1"/>
            </p:cNvSpPr>
            <p:nvPr/>
          </p:nvSpPr>
          <p:spPr bwMode="auto">
            <a:xfrm>
              <a:off x="1403" y="1532"/>
              <a:ext cx="233" cy="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dirty="0">
                  <a:ln>
                    <a:noFill/>
                  </a:ln>
                  <a:solidFill>
                    <a:srgbClr val="000000"/>
                  </a:solidFill>
                  <a:effectLst/>
                  <a:latin typeface="Calibri" panose="020F0502020204030204" pitchFamily="34" charset="0"/>
                </a:rPr>
                <a:t>AP MLD</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72" name="Rectangle 18">
              <a:extLst>
                <a:ext uri="{FF2B5EF4-FFF2-40B4-BE49-F238E27FC236}">
                  <a16:creationId xmlns:a16="http://schemas.microsoft.com/office/drawing/2014/main" id="{7C923A15-5E75-4668-A9C1-BB355F091436}"/>
                </a:ext>
              </a:extLst>
            </p:cNvPr>
            <p:cNvSpPr>
              <a:spLocks noChangeArrowheads="1"/>
            </p:cNvSpPr>
            <p:nvPr/>
          </p:nvSpPr>
          <p:spPr bwMode="auto">
            <a:xfrm>
              <a:off x="3388" y="1519"/>
              <a:ext cx="161" cy="1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Calibri" panose="020F0502020204030204" pitchFamily="34" charset="0"/>
                </a:rPr>
                <a:t>Non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3" name="Rectangle 19">
              <a:extLst>
                <a:ext uri="{FF2B5EF4-FFF2-40B4-BE49-F238E27FC236}">
                  <a16:creationId xmlns:a16="http://schemas.microsoft.com/office/drawing/2014/main" id="{0D6D7F9C-C7A0-4209-9972-110600E02067}"/>
                </a:ext>
              </a:extLst>
            </p:cNvPr>
            <p:cNvSpPr>
              <a:spLocks noChangeArrowheads="1"/>
            </p:cNvSpPr>
            <p:nvPr/>
          </p:nvSpPr>
          <p:spPr bwMode="auto">
            <a:xfrm>
              <a:off x="3505" y="1519"/>
              <a:ext cx="60" cy="1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Calibri" panose="020F0502020204030204" pitchFamily="34"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4" name="Rectangle 20">
              <a:extLst>
                <a:ext uri="{FF2B5EF4-FFF2-40B4-BE49-F238E27FC236}">
                  <a16:creationId xmlns:a16="http://schemas.microsoft.com/office/drawing/2014/main" id="{46E400B2-0530-4052-BF57-607183EB98AE}"/>
                </a:ext>
              </a:extLst>
            </p:cNvPr>
            <p:cNvSpPr>
              <a:spLocks noChangeArrowheads="1"/>
            </p:cNvSpPr>
            <p:nvPr/>
          </p:nvSpPr>
          <p:spPr bwMode="auto">
            <a:xfrm>
              <a:off x="3526" y="1519"/>
              <a:ext cx="233" cy="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dirty="0">
                  <a:ln>
                    <a:noFill/>
                  </a:ln>
                  <a:solidFill>
                    <a:srgbClr val="000000"/>
                  </a:solidFill>
                  <a:effectLst/>
                  <a:latin typeface="Calibri" panose="020F0502020204030204" pitchFamily="34" charset="0"/>
                </a:rPr>
                <a:t>AP MLD</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75" name="Rectangle 21">
              <a:extLst>
                <a:ext uri="{FF2B5EF4-FFF2-40B4-BE49-F238E27FC236}">
                  <a16:creationId xmlns:a16="http://schemas.microsoft.com/office/drawing/2014/main" id="{91565C99-4A1E-49CB-9A40-B42A5D72F73E}"/>
                </a:ext>
              </a:extLst>
            </p:cNvPr>
            <p:cNvSpPr>
              <a:spLocks noChangeArrowheads="1"/>
            </p:cNvSpPr>
            <p:nvPr/>
          </p:nvSpPr>
          <p:spPr bwMode="auto">
            <a:xfrm>
              <a:off x="3409" y="1707"/>
              <a:ext cx="303" cy="259"/>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76" name="Rectangle 22">
              <a:extLst>
                <a:ext uri="{FF2B5EF4-FFF2-40B4-BE49-F238E27FC236}">
                  <a16:creationId xmlns:a16="http://schemas.microsoft.com/office/drawing/2014/main" id="{564DF0BC-DB2E-4763-8072-41432541C33E}"/>
                </a:ext>
              </a:extLst>
            </p:cNvPr>
            <p:cNvSpPr>
              <a:spLocks noChangeArrowheads="1"/>
            </p:cNvSpPr>
            <p:nvPr/>
          </p:nvSpPr>
          <p:spPr bwMode="auto">
            <a:xfrm>
              <a:off x="3409" y="1707"/>
              <a:ext cx="303" cy="259"/>
            </a:xfrm>
            <a:prstGeom prst="rect">
              <a:avLst/>
            </a:prstGeom>
            <a:noFill/>
            <a:ln w="635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7" name="Rectangle 23">
              <a:extLst>
                <a:ext uri="{FF2B5EF4-FFF2-40B4-BE49-F238E27FC236}">
                  <a16:creationId xmlns:a16="http://schemas.microsoft.com/office/drawing/2014/main" id="{3E0AB416-D148-4B66-BE5E-EA05D753AD4A}"/>
                </a:ext>
              </a:extLst>
            </p:cNvPr>
            <p:cNvSpPr>
              <a:spLocks noChangeArrowheads="1"/>
            </p:cNvSpPr>
            <p:nvPr/>
          </p:nvSpPr>
          <p:spPr bwMode="auto">
            <a:xfrm>
              <a:off x="3455" y="1751"/>
              <a:ext cx="160" cy="1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Calibri" panose="020F0502020204030204" pitchFamily="34" charset="0"/>
                </a:rPr>
                <a:t>Non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8" name="Rectangle 24">
              <a:extLst>
                <a:ext uri="{FF2B5EF4-FFF2-40B4-BE49-F238E27FC236}">
                  <a16:creationId xmlns:a16="http://schemas.microsoft.com/office/drawing/2014/main" id="{18634F7F-BB25-4D39-8171-14DDCD0154B3}"/>
                </a:ext>
              </a:extLst>
            </p:cNvPr>
            <p:cNvSpPr>
              <a:spLocks noChangeArrowheads="1"/>
            </p:cNvSpPr>
            <p:nvPr/>
          </p:nvSpPr>
          <p:spPr bwMode="auto">
            <a:xfrm>
              <a:off x="3572" y="1751"/>
              <a:ext cx="60" cy="1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Calibri" panose="020F0502020204030204" pitchFamily="34"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9" name="Rectangle 25">
              <a:extLst>
                <a:ext uri="{FF2B5EF4-FFF2-40B4-BE49-F238E27FC236}">
                  <a16:creationId xmlns:a16="http://schemas.microsoft.com/office/drawing/2014/main" id="{E46A29DB-D59F-43D0-90FD-D1AAFAA91322}"/>
                </a:ext>
              </a:extLst>
            </p:cNvPr>
            <p:cNvSpPr>
              <a:spLocks noChangeArrowheads="1"/>
            </p:cNvSpPr>
            <p:nvPr/>
          </p:nvSpPr>
          <p:spPr bwMode="auto">
            <a:xfrm>
              <a:off x="3593" y="1751"/>
              <a:ext cx="132" cy="1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Calibri" panose="020F0502020204030204" pitchFamily="34" charset="0"/>
                </a:rPr>
                <a:t>AP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80" name="Rectangle 26">
              <a:extLst>
                <a:ext uri="{FF2B5EF4-FFF2-40B4-BE49-F238E27FC236}">
                  <a16:creationId xmlns:a16="http://schemas.microsoft.com/office/drawing/2014/main" id="{E01D9339-F31D-482B-9087-DFC1BC432200}"/>
                </a:ext>
              </a:extLst>
            </p:cNvPr>
            <p:cNvSpPr>
              <a:spLocks noChangeArrowheads="1"/>
            </p:cNvSpPr>
            <p:nvPr/>
          </p:nvSpPr>
          <p:spPr bwMode="auto">
            <a:xfrm>
              <a:off x="3544" y="1834"/>
              <a:ext cx="75" cy="1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Calibri" panose="020F0502020204030204" pitchFamily="34" charset="0"/>
                </a:rPr>
                <a:t>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81" name="Rectangle 27">
              <a:extLst>
                <a:ext uri="{FF2B5EF4-FFF2-40B4-BE49-F238E27FC236}">
                  <a16:creationId xmlns:a16="http://schemas.microsoft.com/office/drawing/2014/main" id="{61A29C8E-547E-4A01-98F9-ABCFAFCEA913}"/>
                </a:ext>
              </a:extLst>
            </p:cNvPr>
            <p:cNvSpPr>
              <a:spLocks noChangeArrowheads="1"/>
            </p:cNvSpPr>
            <p:nvPr/>
          </p:nvSpPr>
          <p:spPr bwMode="auto">
            <a:xfrm>
              <a:off x="3421" y="2121"/>
              <a:ext cx="304" cy="259"/>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82" name="Rectangle 28">
              <a:extLst>
                <a:ext uri="{FF2B5EF4-FFF2-40B4-BE49-F238E27FC236}">
                  <a16:creationId xmlns:a16="http://schemas.microsoft.com/office/drawing/2014/main" id="{4CB35BC9-73DF-439D-8623-9C950FDCBCF0}"/>
                </a:ext>
              </a:extLst>
            </p:cNvPr>
            <p:cNvSpPr>
              <a:spLocks noChangeArrowheads="1"/>
            </p:cNvSpPr>
            <p:nvPr/>
          </p:nvSpPr>
          <p:spPr bwMode="auto">
            <a:xfrm>
              <a:off x="3421" y="2121"/>
              <a:ext cx="304" cy="259"/>
            </a:xfrm>
            <a:prstGeom prst="rect">
              <a:avLst/>
            </a:prstGeom>
            <a:noFill/>
            <a:ln w="635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3" name="Rectangle 29">
              <a:extLst>
                <a:ext uri="{FF2B5EF4-FFF2-40B4-BE49-F238E27FC236}">
                  <a16:creationId xmlns:a16="http://schemas.microsoft.com/office/drawing/2014/main" id="{BEB5762C-12D9-4026-86F6-CE12E2CC517E}"/>
                </a:ext>
              </a:extLst>
            </p:cNvPr>
            <p:cNvSpPr>
              <a:spLocks noChangeArrowheads="1"/>
            </p:cNvSpPr>
            <p:nvPr/>
          </p:nvSpPr>
          <p:spPr bwMode="auto">
            <a:xfrm>
              <a:off x="3468" y="2165"/>
              <a:ext cx="160" cy="1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Calibri" panose="020F0502020204030204" pitchFamily="34" charset="0"/>
                </a:rPr>
                <a:t>Non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84" name="Rectangle 30">
              <a:extLst>
                <a:ext uri="{FF2B5EF4-FFF2-40B4-BE49-F238E27FC236}">
                  <a16:creationId xmlns:a16="http://schemas.microsoft.com/office/drawing/2014/main" id="{9CF88F48-37ED-4880-AD3C-D4E576032842}"/>
                </a:ext>
              </a:extLst>
            </p:cNvPr>
            <p:cNvSpPr>
              <a:spLocks noChangeArrowheads="1"/>
            </p:cNvSpPr>
            <p:nvPr/>
          </p:nvSpPr>
          <p:spPr bwMode="auto">
            <a:xfrm>
              <a:off x="3585" y="2165"/>
              <a:ext cx="60" cy="1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Calibri" panose="020F0502020204030204" pitchFamily="34"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85" name="Rectangle 31">
              <a:extLst>
                <a:ext uri="{FF2B5EF4-FFF2-40B4-BE49-F238E27FC236}">
                  <a16:creationId xmlns:a16="http://schemas.microsoft.com/office/drawing/2014/main" id="{14027878-563B-4E4C-BA3A-8B041AB60288}"/>
                </a:ext>
              </a:extLst>
            </p:cNvPr>
            <p:cNvSpPr>
              <a:spLocks noChangeArrowheads="1"/>
            </p:cNvSpPr>
            <p:nvPr/>
          </p:nvSpPr>
          <p:spPr bwMode="auto">
            <a:xfrm>
              <a:off x="3606" y="2165"/>
              <a:ext cx="132" cy="1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Calibri" panose="020F0502020204030204" pitchFamily="34" charset="0"/>
                </a:rPr>
                <a:t>AP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86" name="Rectangle 32">
              <a:extLst>
                <a:ext uri="{FF2B5EF4-FFF2-40B4-BE49-F238E27FC236}">
                  <a16:creationId xmlns:a16="http://schemas.microsoft.com/office/drawing/2014/main" id="{21A1DA97-8B10-498F-B999-E0697D0AD0FF}"/>
                </a:ext>
              </a:extLst>
            </p:cNvPr>
            <p:cNvSpPr>
              <a:spLocks noChangeArrowheads="1"/>
            </p:cNvSpPr>
            <p:nvPr/>
          </p:nvSpPr>
          <p:spPr bwMode="auto">
            <a:xfrm>
              <a:off x="3557" y="2248"/>
              <a:ext cx="75" cy="1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Calibri" panose="020F0502020204030204" pitchFamily="34" charset="0"/>
                </a:rPr>
                <a:t>2</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87" name="Line 33">
              <a:extLst>
                <a:ext uri="{FF2B5EF4-FFF2-40B4-BE49-F238E27FC236}">
                  <a16:creationId xmlns:a16="http://schemas.microsoft.com/office/drawing/2014/main" id="{D151E79C-B2D2-441D-BE87-B70C4E7323C4}"/>
                </a:ext>
              </a:extLst>
            </p:cNvPr>
            <p:cNvSpPr>
              <a:spLocks noChangeShapeType="1"/>
            </p:cNvSpPr>
            <p:nvPr/>
          </p:nvSpPr>
          <p:spPr bwMode="auto">
            <a:xfrm>
              <a:off x="1857" y="1914"/>
              <a:ext cx="1368" cy="0"/>
            </a:xfrm>
            <a:prstGeom prst="line">
              <a:avLst/>
            </a:prstGeom>
            <a:noFill/>
            <a:ln w="6350"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8" name="Freeform 34">
              <a:extLst>
                <a:ext uri="{FF2B5EF4-FFF2-40B4-BE49-F238E27FC236}">
                  <a16:creationId xmlns:a16="http://schemas.microsoft.com/office/drawing/2014/main" id="{22EA50D1-306B-4099-919A-422271C884FB}"/>
                </a:ext>
              </a:extLst>
            </p:cNvPr>
            <p:cNvSpPr>
              <a:spLocks/>
            </p:cNvSpPr>
            <p:nvPr/>
          </p:nvSpPr>
          <p:spPr bwMode="auto">
            <a:xfrm>
              <a:off x="3206" y="1895"/>
              <a:ext cx="19" cy="38"/>
            </a:xfrm>
            <a:custGeom>
              <a:avLst/>
              <a:gdLst>
                <a:gd name="T0" fmla="*/ 0 w 19"/>
                <a:gd name="T1" fmla="*/ 38 h 38"/>
                <a:gd name="T2" fmla="*/ 19 w 19"/>
                <a:gd name="T3" fmla="*/ 19 h 38"/>
                <a:gd name="T4" fmla="*/ 0 w 19"/>
                <a:gd name="T5" fmla="*/ 0 h 38"/>
              </a:gdLst>
              <a:ahLst/>
              <a:cxnLst>
                <a:cxn ang="0">
                  <a:pos x="T0" y="T1"/>
                </a:cxn>
                <a:cxn ang="0">
                  <a:pos x="T2" y="T3"/>
                </a:cxn>
                <a:cxn ang="0">
                  <a:pos x="T4" y="T5"/>
                </a:cxn>
              </a:cxnLst>
              <a:rect l="0" t="0" r="r" b="b"/>
              <a:pathLst>
                <a:path w="19" h="38">
                  <a:moveTo>
                    <a:pt x="0" y="38"/>
                  </a:moveTo>
                  <a:lnTo>
                    <a:pt x="19" y="19"/>
                  </a:lnTo>
                  <a:lnTo>
                    <a:pt x="0" y="0"/>
                  </a:lnTo>
                </a:path>
              </a:pathLst>
            </a:custGeom>
            <a:noFill/>
            <a:ln w="635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9" name="Line 35">
              <a:extLst>
                <a:ext uri="{FF2B5EF4-FFF2-40B4-BE49-F238E27FC236}">
                  <a16:creationId xmlns:a16="http://schemas.microsoft.com/office/drawing/2014/main" id="{50B39C0F-0644-4B4D-BFF0-6AE62FE10111}"/>
                </a:ext>
              </a:extLst>
            </p:cNvPr>
            <p:cNvSpPr>
              <a:spLocks noChangeShapeType="1"/>
            </p:cNvSpPr>
            <p:nvPr/>
          </p:nvSpPr>
          <p:spPr bwMode="auto">
            <a:xfrm>
              <a:off x="1857" y="2328"/>
              <a:ext cx="1368" cy="0"/>
            </a:xfrm>
            <a:prstGeom prst="line">
              <a:avLst/>
            </a:prstGeom>
            <a:noFill/>
            <a:ln w="6350"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90" name="Freeform 36">
              <a:extLst>
                <a:ext uri="{FF2B5EF4-FFF2-40B4-BE49-F238E27FC236}">
                  <a16:creationId xmlns:a16="http://schemas.microsoft.com/office/drawing/2014/main" id="{6E1EBDB2-64F9-43AF-A409-1D34F95EF9A6}"/>
                </a:ext>
              </a:extLst>
            </p:cNvPr>
            <p:cNvSpPr>
              <a:spLocks/>
            </p:cNvSpPr>
            <p:nvPr/>
          </p:nvSpPr>
          <p:spPr bwMode="auto">
            <a:xfrm>
              <a:off x="3206" y="2309"/>
              <a:ext cx="19" cy="38"/>
            </a:xfrm>
            <a:custGeom>
              <a:avLst/>
              <a:gdLst>
                <a:gd name="T0" fmla="*/ 0 w 19"/>
                <a:gd name="T1" fmla="*/ 38 h 38"/>
                <a:gd name="T2" fmla="*/ 19 w 19"/>
                <a:gd name="T3" fmla="*/ 19 h 38"/>
                <a:gd name="T4" fmla="*/ 0 w 19"/>
                <a:gd name="T5" fmla="*/ 0 h 38"/>
              </a:gdLst>
              <a:ahLst/>
              <a:cxnLst>
                <a:cxn ang="0">
                  <a:pos x="T0" y="T1"/>
                </a:cxn>
                <a:cxn ang="0">
                  <a:pos x="T2" y="T3"/>
                </a:cxn>
                <a:cxn ang="0">
                  <a:pos x="T4" y="T5"/>
                </a:cxn>
              </a:cxnLst>
              <a:rect l="0" t="0" r="r" b="b"/>
              <a:pathLst>
                <a:path w="19" h="38">
                  <a:moveTo>
                    <a:pt x="0" y="38"/>
                  </a:moveTo>
                  <a:lnTo>
                    <a:pt x="19" y="19"/>
                  </a:lnTo>
                  <a:lnTo>
                    <a:pt x="0" y="0"/>
                  </a:lnTo>
                </a:path>
              </a:pathLst>
            </a:custGeom>
            <a:noFill/>
            <a:ln w="635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91" name="Rectangle 37">
              <a:extLst>
                <a:ext uri="{FF2B5EF4-FFF2-40B4-BE49-F238E27FC236}">
                  <a16:creationId xmlns:a16="http://schemas.microsoft.com/office/drawing/2014/main" id="{6C40FAF3-3D04-4717-8D56-CFB504754807}"/>
                </a:ext>
              </a:extLst>
            </p:cNvPr>
            <p:cNvSpPr>
              <a:spLocks noChangeArrowheads="1"/>
            </p:cNvSpPr>
            <p:nvPr/>
          </p:nvSpPr>
          <p:spPr bwMode="auto">
            <a:xfrm>
              <a:off x="1883" y="1700"/>
              <a:ext cx="439" cy="20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2" name="Rectangle 38">
              <a:extLst>
                <a:ext uri="{FF2B5EF4-FFF2-40B4-BE49-F238E27FC236}">
                  <a16:creationId xmlns:a16="http://schemas.microsoft.com/office/drawing/2014/main" id="{8FAF51E8-21AD-40C7-9688-2C0E4F16D987}"/>
                </a:ext>
              </a:extLst>
            </p:cNvPr>
            <p:cNvSpPr>
              <a:spLocks noChangeArrowheads="1"/>
            </p:cNvSpPr>
            <p:nvPr/>
          </p:nvSpPr>
          <p:spPr bwMode="auto">
            <a:xfrm>
              <a:off x="1883" y="1700"/>
              <a:ext cx="439" cy="207"/>
            </a:xfrm>
            <a:prstGeom prst="rect">
              <a:avLst/>
            </a:prstGeom>
            <a:noFill/>
            <a:ln w="635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93" name="Rectangle 39">
              <a:extLst>
                <a:ext uri="{FF2B5EF4-FFF2-40B4-BE49-F238E27FC236}">
                  <a16:creationId xmlns:a16="http://schemas.microsoft.com/office/drawing/2014/main" id="{41C2D3FD-AABD-4EB8-9B4F-9A52A2CF9658}"/>
                </a:ext>
              </a:extLst>
            </p:cNvPr>
            <p:cNvSpPr>
              <a:spLocks noChangeArrowheads="1"/>
            </p:cNvSpPr>
            <p:nvPr/>
          </p:nvSpPr>
          <p:spPr bwMode="auto">
            <a:xfrm>
              <a:off x="1967" y="1677"/>
              <a:ext cx="338" cy="1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Calibri" panose="020F0502020204030204" pitchFamily="34" charset="0"/>
                </a:rPr>
                <a:t>Individual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94" name="Rectangle 40">
              <a:extLst>
                <a:ext uri="{FF2B5EF4-FFF2-40B4-BE49-F238E27FC236}">
                  <a16:creationId xmlns:a16="http://schemas.microsoft.com/office/drawing/2014/main" id="{2925C7D3-2C8A-4EA6-BD41-40DDFBFF13B0}"/>
                </a:ext>
              </a:extLst>
            </p:cNvPr>
            <p:cNvSpPr>
              <a:spLocks noChangeArrowheads="1"/>
            </p:cNvSpPr>
            <p:nvPr/>
          </p:nvSpPr>
          <p:spPr bwMode="auto">
            <a:xfrm>
              <a:off x="1960" y="1760"/>
              <a:ext cx="355" cy="1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Calibri" panose="020F0502020204030204" pitchFamily="34" charset="0"/>
                </a:rPr>
                <a:t>addressed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95" name="Rectangle 41">
              <a:extLst>
                <a:ext uri="{FF2B5EF4-FFF2-40B4-BE49-F238E27FC236}">
                  <a16:creationId xmlns:a16="http://schemas.microsoft.com/office/drawing/2014/main" id="{F859EE16-7E3B-4578-BC0A-84680262A2A4}"/>
                </a:ext>
              </a:extLst>
            </p:cNvPr>
            <p:cNvSpPr>
              <a:spLocks noChangeArrowheads="1"/>
            </p:cNvSpPr>
            <p:nvPr/>
          </p:nvSpPr>
          <p:spPr bwMode="auto">
            <a:xfrm>
              <a:off x="1995" y="1843"/>
              <a:ext cx="226" cy="1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Calibri" panose="020F0502020204030204" pitchFamily="34" charset="0"/>
                </a:rPr>
                <a:t>frame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96" name="Rectangle 42">
              <a:extLst>
                <a:ext uri="{FF2B5EF4-FFF2-40B4-BE49-F238E27FC236}">
                  <a16:creationId xmlns:a16="http://schemas.microsoft.com/office/drawing/2014/main" id="{5D200DAB-70E7-437B-84B3-0D1A11DD80BA}"/>
                </a:ext>
              </a:extLst>
            </p:cNvPr>
            <p:cNvSpPr>
              <a:spLocks noChangeArrowheads="1"/>
            </p:cNvSpPr>
            <p:nvPr/>
          </p:nvSpPr>
          <p:spPr bwMode="auto">
            <a:xfrm>
              <a:off x="2178" y="1843"/>
              <a:ext cx="74" cy="1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Calibri" panose="020F0502020204030204" pitchFamily="34" charset="0"/>
                </a:rPr>
                <a:t>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97" name="Rectangle 43">
              <a:extLst>
                <a:ext uri="{FF2B5EF4-FFF2-40B4-BE49-F238E27FC236}">
                  <a16:creationId xmlns:a16="http://schemas.microsoft.com/office/drawing/2014/main" id="{2C6B1BAE-110F-4F73-BEF8-F4975C981D2D}"/>
                </a:ext>
              </a:extLst>
            </p:cNvPr>
            <p:cNvSpPr>
              <a:spLocks noChangeArrowheads="1"/>
            </p:cNvSpPr>
            <p:nvPr/>
          </p:nvSpPr>
          <p:spPr bwMode="auto">
            <a:xfrm>
              <a:off x="2567" y="2121"/>
              <a:ext cx="438" cy="20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8" name="Rectangle 44">
              <a:extLst>
                <a:ext uri="{FF2B5EF4-FFF2-40B4-BE49-F238E27FC236}">
                  <a16:creationId xmlns:a16="http://schemas.microsoft.com/office/drawing/2014/main" id="{CBC16E17-3D2C-429D-83EF-510DE1235F56}"/>
                </a:ext>
              </a:extLst>
            </p:cNvPr>
            <p:cNvSpPr>
              <a:spLocks noChangeArrowheads="1"/>
            </p:cNvSpPr>
            <p:nvPr/>
          </p:nvSpPr>
          <p:spPr bwMode="auto">
            <a:xfrm>
              <a:off x="2567" y="2121"/>
              <a:ext cx="438" cy="207"/>
            </a:xfrm>
            <a:prstGeom prst="rect">
              <a:avLst/>
            </a:prstGeom>
            <a:noFill/>
            <a:ln w="635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99" name="Rectangle 45">
              <a:extLst>
                <a:ext uri="{FF2B5EF4-FFF2-40B4-BE49-F238E27FC236}">
                  <a16:creationId xmlns:a16="http://schemas.microsoft.com/office/drawing/2014/main" id="{42F6A903-F00E-4A56-A066-DDC6B1874CCA}"/>
                </a:ext>
              </a:extLst>
            </p:cNvPr>
            <p:cNvSpPr>
              <a:spLocks noChangeArrowheads="1"/>
            </p:cNvSpPr>
            <p:nvPr/>
          </p:nvSpPr>
          <p:spPr bwMode="auto">
            <a:xfrm>
              <a:off x="2651" y="2098"/>
              <a:ext cx="338" cy="1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Calibri" panose="020F0502020204030204" pitchFamily="34" charset="0"/>
                </a:rPr>
                <a:t>Individual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00" name="Rectangle 46">
              <a:extLst>
                <a:ext uri="{FF2B5EF4-FFF2-40B4-BE49-F238E27FC236}">
                  <a16:creationId xmlns:a16="http://schemas.microsoft.com/office/drawing/2014/main" id="{8F23C6AE-D470-4253-A594-027EF820E58C}"/>
                </a:ext>
              </a:extLst>
            </p:cNvPr>
            <p:cNvSpPr>
              <a:spLocks noChangeArrowheads="1"/>
            </p:cNvSpPr>
            <p:nvPr/>
          </p:nvSpPr>
          <p:spPr bwMode="auto">
            <a:xfrm>
              <a:off x="2644" y="2181"/>
              <a:ext cx="355" cy="1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Calibri" panose="020F0502020204030204" pitchFamily="34" charset="0"/>
                </a:rPr>
                <a:t>addressed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01" name="Rectangle 47">
              <a:extLst>
                <a:ext uri="{FF2B5EF4-FFF2-40B4-BE49-F238E27FC236}">
                  <a16:creationId xmlns:a16="http://schemas.microsoft.com/office/drawing/2014/main" id="{40713EF0-8FC5-4297-A08F-C34B676F268D}"/>
                </a:ext>
              </a:extLst>
            </p:cNvPr>
            <p:cNvSpPr>
              <a:spLocks noChangeArrowheads="1"/>
            </p:cNvSpPr>
            <p:nvPr/>
          </p:nvSpPr>
          <p:spPr bwMode="auto">
            <a:xfrm>
              <a:off x="2679" y="2262"/>
              <a:ext cx="226" cy="1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dirty="0">
                  <a:ln>
                    <a:noFill/>
                  </a:ln>
                  <a:solidFill>
                    <a:srgbClr val="000000"/>
                  </a:solidFill>
                  <a:effectLst/>
                  <a:latin typeface="Calibri" panose="020F0502020204030204" pitchFamily="34" charset="0"/>
                </a:rPr>
                <a:t>frame </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202" name="Rectangle 48">
              <a:extLst>
                <a:ext uri="{FF2B5EF4-FFF2-40B4-BE49-F238E27FC236}">
                  <a16:creationId xmlns:a16="http://schemas.microsoft.com/office/drawing/2014/main" id="{7BD92E72-7086-40DF-AACB-DF3289D279C4}"/>
                </a:ext>
              </a:extLst>
            </p:cNvPr>
            <p:cNvSpPr>
              <a:spLocks noChangeArrowheads="1"/>
            </p:cNvSpPr>
            <p:nvPr/>
          </p:nvSpPr>
          <p:spPr bwMode="auto">
            <a:xfrm>
              <a:off x="2861" y="2262"/>
              <a:ext cx="36" cy="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lang="en-US" altLang="en-US" sz="900" dirty="0">
                  <a:solidFill>
                    <a:srgbClr val="000000"/>
                  </a:solidFill>
                  <a:latin typeface="Calibri" panose="020F0502020204030204" pitchFamily="34" charset="0"/>
                </a:rPr>
                <a:t>1</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203" name="Rectangle 49">
              <a:extLst>
                <a:ext uri="{FF2B5EF4-FFF2-40B4-BE49-F238E27FC236}">
                  <a16:creationId xmlns:a16="http://schemas.microsoft.com/office/drawing/2014/main" id="{77844078-60C3-4BF4-94AE-950292698C14}"/>
                </a:ext>
              </a:extLst>
            </p:cNvPr>
            <p:cNvSpPr>
              <a:spLocks noChangeArrowheads="1"/>
            </p:cNvSpPr>
            <p:nvPr/>
          </p:nvSpPr>
          <p:spPr bwMode="auto">
            <a:xfrm>
              <a:off x="1857" y="1914"/>
              <a:ext cx="671" cy="129"/>
            </a:xfrm>
            <a:prstGeom prst="rect">
              <a:avLst/>
            </a:prstGeom>
            <a:solidFill>
              <a:srgbClr val="00B05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4" name="Rectangle 50">
              <a:extLst>
                <a:ext uri="{FF2B5EF4-FFF2-40B4-BE49-F238E27FC236}">
                  <a16:creationId xmlns:a16="http://schemas.microsoft.com/office/drawing/2014/main" id="{1B3DF956-7EB5-49A9-9A1F-126E924F2377}"/>
                </a:ext>
              </a:extLst>
            </p:cNvPr>
            <p:cNvSpPr>
              <a:spLocks noChangeArrowheads="1"/>
            </p:cNvSpPr>
            <p:nvPr/>
          </p:nvSpPr>
          <p:spPr bwMode="auto">
            <a:xfrm>
              <a:off x="1857" y="1914"/>
              <a:ext cx="671" cy="129"/>
            </a:xfrm>
            <a:prstGeom prst="rect">
              <a:avLst/>
            </a:prstGeom>
            <a:noFill/>
            <a:ln w="635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05" name="Rectangle 51">
              <a:extLst>
                <a:ext uri="{FF2B5EF4-FFF2-40B4-BE49-F238E27FC236}">
                  <a16:creationId xmlns:a16="http://schemas.microsoft.com/office/drawing/2014/main" id="{8698B076-AC60-497C-AB25-D356FE823AA2}"/>
                </a:ext>
              </a:extLst>
            </p:cNvPr>
            <p:cNvSpPr>
              <a:spLocks noChangeArrowheads="1"/>
            </p:cNvSpPr>
            <p:nvPr/>
          </p:nvSpPr>
          <p:spPr bwMode="auto">
            <a:xfrm>
              <a:off x="1945" y="1935"/>
              <a:ext cx="218" cy="1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Calibri" panose="020F0502020204030204" pitchFamily="34" charset="0"/>
                </a:rPr>
                <a:t>Radio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06" name="Rectangle 52">
              <a:extLst>
                <a:ext uri="{FF2B5EF4-FFF2-40B4-BE49-F238E27FC236}">
                  <a16:creationId xmlns:a16="http://schemas.microsoft.com/office/drawing/2014/main" id="{86290F37-A9CA-4503-A43D-4A076FB6FB20}"/>
                </a:ext>
              </a:extLst>
            </p:cNvPr>
            <p:cNvSpPr>
              <a:spLocks noChangeArrowheads="1"/>
            </p:cNvSpPr>
            <p:nvPr/>
          </p:nvSpPr>
          <p:spPr bwMode="auto">
            <a:xfrm>
              <a:off x="2119" y="1935"/>
              <a:ext cx="89" cy="1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Calibri" panose="020F0502020204030204" pitchFamily="34" charset="0"/>
                </a:rPr>
                <a:t>1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07" name="Rectangle 53">
              <a:extLst>
                <a:ext uri="{FF2B5EF4-FFF2-40B4-BE49-F238E27FC236}">
                  <a16:creationId xmlns:a16="http://schemas.microsoft.com/office/drawing/2014/main" id="{9BC398CE-425B-46F0-B7B6-4D71FA258DE3}"/>
                </a:ext>
              </a:extLst>
            </p:cNvPr>
            <p:cNvSpPr>
              <a:spLocks noChangeArrowheads="1"/>
            </p:cNvSpPr>
            <p:nvPr/>
          </p:nvSpPr>
          <p:spPr bwMode="auto">
            <a:xfrm>
              <a:off x="2169" y="1935"/>
              <a:ext cx="129" cy="1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Calibri" panose="020F0502020204030204" pitchFamily="34" charset="0"/>
                </a:rPr>
                <a:t>on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08" name="Rectangle 54">
              <a:extLst>
                <a:ext uri="{FF2B5EF4-FFF2-40B4-BE49-F238E27FC236}">
                  <a16:creationId xmlns:a16="http://schemas.microsoft.com/office/drawing/2014/main" id="{696907F2-EF0F-49DF-943D-CF1593D96660}"/>
                </a:ext>
              </a:extLst>
            </p:cNvPr>
            <p:cNvSpPr>
              <a:spLocks noChangeArrowheads="1"/>
            </p:cNvSpPr>
            <p:nvPr/>
          </p:nvSpPr>
          <p:spPr bwMode="auto">
            <a:xfrm>
              <a:off x="2257" y="1935"/>
              <a:ext cx="61" cy="1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Calibri" panose="020F0502020204030204" pitchFamily="34"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09" name="Rectangle 55">
              <a:extLst>
                <a:ext uri="{FF2B5EF4-FFF2-40B4-BE49-F238E27FC236}">
                  <a16:creationId xmlns:a16="http://schemas.microsoft.com/office/drawing/2014/main" id="{746D9286-100C-4223-97CA-3F3346466919}"/>
                </a:ext>
              </a:extLst>
            </p:cNvPr>
            <p:cNvSpPr>
              <a:spLocks noChangeArrowheads="1"/>
            </p:cNvSpPr>
            <p:nvPr/>
          </p:nvSpPr>
          <p:spPr bwMode="auto">
            <a:xfrm>
              <a:off x="2278" y="1935"/>
              <a:ext cx="55" cy="1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Calibri" panose="020F0502020204030204" pitchFamily="34"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10" name="Rectangle 56">
              <a:extLst>
                <a:ext uri="{FF2B5EF4-FFF2-40B4-BE49-F238E27FC236}">
                  <a16:creationId xmlns:a16="http://schemas.microsoft.com/office/drawing/2014/main" id="{82365638-28AD-4E4B-8C4F-67B055DADEFD}"/>
                </a:ext>
              </a:extLst>
            </p:cNvPr>
            <p:cNvSpPr>
              <a:spLocks noChangeArrowheads="1"/>
            </p:cNvSpPr>
            <p:nvPr/>
          </p:nvSpPr>
          <p:spPr bwMode="auto">
            <a:xfrm>
              <a:off x="2294" y="1935"/>
              <a:ext cx="158" cy="1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Calibri" panose="020F0502020204030204" pitchFamily="34" charset="0"/>
                </a:rPr>
                <a:t>link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11" name="Rectangle 57">
              <a:extLst>
                <a:ext uri="{FF2B5EF4-FFF2-40B4-BE49-F238E27FC236}">
                  <a16:creationId xmlns:a16="http://schemas.microsoft.com/office/drawing/2014/main" id="{43FBEA71-86A3-433B-AB30-8D9BD4B61C34}"/>
                </a:ext>
              </a:extLst>
            </p:cNvPr>
            <p:cNvSpPr>
              <a:spLocks noChangeArrowheads="1"/>
            </p:cNvSpPr>
            <p:nvPr/>
          </p:nvSpPr>
          <p:spPr bwMode="auto">
            <a:xfrm>
              <a:off x="2409" y="1935"/>
              <a:ext cx="74" cy="1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Calibri" panose="020F0502020204030204" pitchFamily="34" charset="0"/>
                </a:rPr>
                <a:t>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12" name="Rectangle 58">
              <a:extLst>
                <a:ext uri="{FF2B5EF4-FFF2-40B4-BE49-F238E27FC236}">
                  <a16:creationId xmlns:a16="http://schemas.microsoft.com/office/drawing/2014/main" id="{41DDDE1D-0255-42DB-8AF0-883F5C3EC2BA}"/>
                </a:ext>
              </a:extLst>
            </p:cNvPr>
            <p:cNvSpPr>
              <a:spLocks noChangeArrowheads="1"/>
            </p:cNvSpPr>
            <p:nvPr/>
          </p:nvSpPr>
          <p:spPr bwMode="auto">
            <a:xfrm>
              <a:off x="1857" y="2328"/>
              <a:ext cx="671" cy="130"/>
            </a:xfrm>
            <a:prstGeom prst="rect">
              <a:avLst/>
            </a:prstGeom>
            <a:solidFill>
              <a:srgbClr val="7F7F7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3" name="Rectangle 59">
              <a:extLst>
                <a:ext uri="{FF2B5EF4-FFF2-40B4-BE49-F238E27FC236}">
                  <a16:creationId xmlns:a16="http://schemas.microsoft.com/office/drawing/2014/main" id="{E3AFC7F8-DCC3-4E27-A171-0D770045B308}"/>
                </a:ext>
              </a:extLst>
            </p:cNvPr>
            <p:cNvSpPr>
              <a:spLocks noChangeArrowheads="1"/>
            </p:cNvSpPr>
            <p:nvPr/>
          </p:nvSpPr>
          <p:spPr bwMode="auto">
            <a:xfrm>
              <a:off x="1857" y="2328"/>
              <a:ext cx="671" cy="130"/>
            </a:xfrm>
            <a:prstGeom prst="rect">
              <a:avLst/>
            </a:prstGeom>
            <a:noFill/>
            <a:ln w="635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4" name="Rectangle 60">
              <a:extLst>
                <a:ext uri="{FF2B5EF4-FFF2-40B4-BE49-F238E27FC236}">
                  <a16:creationId xmlns:a16="http://schemas.microsoft.com/office/drawing/2014/main" id="{C6E27CC3-AEE4-4879-BF55-2272AA33DA34}"/>
                </a:ext>
              </a:extLst>
            </p:cNvPr>
            <p:cNvSpPr>
              <a:spLocks noChangeArrowheads="1"/>
            </p:cNvSpPr>
            <p:nvPr/>
          </p:nvSpPr>
          <p:spPr bwMode="auto">
            <a:xfrm>
              <a:off x="1942" y="2349"/>
              <a:ext cx="218" cy="1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Calibri" panose="020F0502020204030204" pitchFamily="34" charset="0"/>
                </a:rPr>
                <a:t>Radio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15" name="Rectangle 61">
              <a:extLst>
                <a:ext uri="{FF2B5EF4-FFF2-40B4-BE49-F238E27FC236}">
                  <a16:creationId xmlns:a16="http://schemas.microsoft.com/office/drawing/2014/main" id="{5BACC68E-34CC-42C0-B58B-D31CCFDC1C44}"/>
                </a:ext>
              </a:extLst>
            </p:cNvPr>
            <p:cNvSpPr>
              <a:spLocks noChangeArrowheads="1"/>
            </p:cNvSpPr>
            <p:nvPr/>
          </p:nvSpPr>
          <p:spPr bwMode="auto">
            <a:xfrm>
              <a:off x="2116" y="2349"/>
              <a:ext cx="89" cy="1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Calibri" panose="020F0502020204030204" pitchFamily="34" charset="0"/>
                </a:rPr>
                <a:t>2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16" name="Rectangle 62">
              <a:extLst>
                <a:ext uri="{FF2B5EF4-FFF2-40B4-BE49-F238E27FC236}">
                  <a16:creationId xmlns:a16="http://schemas.microsoft.com/office/drawing/2014/main" id="{68027416-D890-4B01-AD66-601808BE083D}"/>
                </a:ext>
              </a:extLst>
            </p:cNvPr>
            <p:cNvSpPr>
              <a:spLocks noChangeArrowheads="1"/>
            </p:cNvSpPr>
            <p:nvPr/>
          </p:nvSpPr>
          <p:spPr bwMode="auto">
            <a:xfrm>
              <a:off x="2166" y="2349"/>
              <a:ext cx="135" cy="1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Calibri" panose="020F0502020204030204" pitchFamily="34" charset="0"/>
                </a:rPr>
                <a:t>off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17" name="Rectangle 63">
              <a:extLst>
                <a:ext uri="{FF2B5EF4-FFF2-40B4-BE49-F238E27FC236}">
                  <a16:creationId xmlns:a16="http://schemas.microsoft.com/office/drawing/2014/main" id="{18D5B7DB-40EF-45A4-ACB0-71D4E64686AD}"/>
                </a:ext>
              </a:extLst>
            </p:cNvPr>
            <p:cNvSpPr>
              <a:spLocks noChangeArrowheads="1"/>
            </p:cNvSpPr>
            <p:nvPr/>
          </p:nvSpPr>
          <p:spPr bwMode="auto">
            <a:xfrm>
              <a:off x="2260" y="2349"/>
              <a:ext cx="60" cy="1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Calibri" panose="020F0502020204030204" pitchFamily="34"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18" name="Rectangle 64">
              <a:extLst>
                <a:ext uri="{FF2B5EF4-FFF2-40B4-BE49-F238E27FC236}">
                  <a16:creationId xmlns:a16="http://schemas.microsoft.com/office/drawing/2014/main" id="{77C5CC50-BA93-4FB1-9FF3-1D11C18147ED}"/>
                </a:ext>
              </a:extLst>
            </p:cNvPr>
            <p:cNvSpPr>
              <a:spLocks noChangeArrowheads="1"/>
            </p:cNvSpPr>
            <p:nvPr/>
          </p:nvSpPr>
          <p:spPr bwMode="auto">
            <a:xfrm>
              <a:off x="2281" y="2349"/>
              <a:ext cx="55" cy="1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Calibri" panose="020F0502020204030204" pitchFamily="34"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19" name="Rectangle 65">
              <a:extLst>
                <a:ext uri="{FF2B5EF4-FFF2-40B4-BE49-F238E27FC236}">
                  <a16:creationId xmlns:a16="http://schemas.microsoft.com/office/drawing/2014/main" id="{93A393EC-29DF-456E-B2F1-93BC62F6FE84}"/>
                </a:ext>
              </a:extLst>
            </p:cNvPr>
            <p:cNvSpPr>
              <a:spLocks noChangeArrowheads="1"/>
            </p:cNvSpPr>
            <p:nvPr/>
          </p:nvSpPr>
          <p:spPr bwMode="auto">
            <a:xfrm>
              <a:off x="2297" y="2349"/>
              <a:ext cx="158" cy="1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Calibri" panose="020F0502020204030204" pitchFamily="34" charset="0"/>
                </a:rPr>
                <a:t>link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20" name="Rectangle 66">
              <a:extLst>
                <a:ext uri="{FF2B5EF4-FFF2-40B4-BE49-F238E27FC236}">
                  <a16:creationId xmlns:a16="http://schemas.microsoft.com/office/drawing/2014/main" id="{D1ACE23E-9502-4644-B9E5-7E20EC0FC362}"/>
                </a:ext>
              </a:extLst>
            </p:cNvPr>
            <p:cNvSpPr>
              <a:spLocks noChangeArrowheads="1"/>
            </p:cNvSpPr>
            <p:nvPr/>
          </p:nvSpPr>
          <p:spPr bwMode="auto">
            <a:xfrm>
              <a:off x="2411" y="2349"/>
              <a:ext cx="75" cy="1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Calibri" panose="020F0502020204030204" pitchFamily="34" charset="0"/>
                </a:rPr>
                <a:t>2</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21" name="Rectangle 67">
              <a:extLst>
                <a:ext uri="{FF2B5EF4-FFF2-40B4-BE49-F238E27FC236}">
                  <a16:creationId xmlns:a16="http://schemas.microsoft.com/office/drawing/2014/main" id="{CF584ED8-FA8B-44E8-B345-0428E7AC4370}"/>
                </a:ext>
              </a:extLst>
            </p:cNvPr>
            <p:cNvSpPr>
              <a:spLocks noChangeArrowheads="1"/>
            </p:cNvSpPr>
            <p:nvPr/>
          </p:nvSpPr>
          <p:spPr bwMode="auto">
            <a:xfrm>
              <a:off x="2528" y="2328"/>
              <a:ext cx="671" cy="130"/>
            </a:xfrm>
            <a:prstGeom prst="rect">
              <a:avLst/>
            </a:prstGeom>
            <a:solidFill>
              <a:srgbClr val="00B05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22" name="Rectangle 68">
              <a:extLst>
                <a:ext uri="{FF2B5EF4-FFF2-40B4-BE49-F238E27FC236}">
                  <a16:creationId xmlns:a16="http://schemas.microsoft.com/office/drawing/2014/main" id="{FED42BFC-407B-4DA3-9326-CA6563DE6DFF}"/>
                </a:ext>
              </a:extLst>
            </p:cNvPr>
            <p:cNvSpPr>
              <a:spLocks noChangeArrowheads="1"/>
            </p:cNvSpPr>
            <p:nvPr/>
          </p:nvSpPr>
          <p:spPr bwMode="auto">
            <a:xfrm>
              <a:off x="2528" y="2328"/>
              <a:ext cx="671" cy="130"/>
            </a:xfrm>
            <a:prstGeom prst="rect">
              <a:avLst/>
            </a:prstGeom>
            <a:noFill/>
            <a:ln w="635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23" name="Rectangle 69">
              <a:extLst>
                <a:ext uri="{FF2B5EF4-FFF2-40B4-BE49-F238E27FC236}">
                  <a16:creationId xmlns:a16="http://schemas.microsoft.com/office/drawing/2014/main" id="{9FEFC8FB-E7CA-4295-88F6-C6C5610423F4}"/>
                </a:ext>
              </a:extLst>
            </p:cNvPr>
            <p:cNvSpPr>
              <a:spLocks noChangeArrowheads="1"/>
            </p:cNvSpPr>
            <p:nvPr/>
          </p:nvSpPr>
          <p:spPr bwMode="auto">
            <a:xfrm>
              <a:off x="2616" y="2349"/>
              <a:ext cx="218" cy="1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Calibri" panose="020F0502020204030204" pitchFamily="34" charset="0"/>
                </a:rPr>
                <a:t>Radio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24" name="Rectangle 70">
              <a:extLst>
                <a:ext uri="{FF2B5EF4-FFF2-40B4-BE49-F238E27FC236}">
                  <a16:creationId xmlns:a16="http://schemas.microsoft.com/office/drawing/2014/main" id="{FF5019D3-112D-4432-9B92-BF95B8582E9F}"/>
                </a:ext>
              </a:extLst>
            </p:cNvPr>
            <p:cNvSpPr>
              <a:spLocks noChangeArrowheads="1"/>
            </p:cNvSpPr>
            <p:nvPr/>
          </p:nvSpPr>
          <p:spPr bwMode="auto">
            <a:xfrm>
              <a:off x="2790" y="2349"/>
              <a:ext cx="89" cy="1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Calibri" panose="020F0502020204030204" pitchFamily="34" charset="0"/>
                </a:rPr>
                <a:t>2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25" name="Rectangle 71">
              <a:extLst>
                <a:ext uri="{FF2B5EF4-FFF2-40B4-BE49-F238E27FC236}">
                  <a16:creationId xmlns:a16="http://schemas.microsoft.com/office/drawing/2014/main" id="{FFE3DA21-2A73-4175-906B-49B18018A45C}"/>
                </a:ext>
              </a:extLst>
            </p:cNvPr>
            <p:cNvSpPr>
              <a:spLocks noChangeArrowheads="1"/>
            </p:cNvSpPr>
            <p:nvPr/>
          </p:nvSpPr>
          <p:spPr bwMode="auto">
            <a:xfrm>
              <a:off x="2840" y="2349"/>
              <a:ext cx="129" cy="1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Calibri" panose="020F0502020204030204" pitchFamily="34" charset="0"/>
                </a:rPr>
                <a:t>on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26" name="Rectangle 72">
              <a:extLst>
                <a:ext uri="{FF2B5EF4-FFF2-40B4-BE49-F238E27FC236}">
                  <a16:creationId xmlns:a16="http://schemas.microsoft.com/office/drawing/2014/main" id="{5D13F963-1F23-4FAF-BA72-F806257B35AD}"/>
                </a:ext>
              </a:extLst>
            </p:cNvPr>
            <p:cNvSpPr>
              <a:spLocks noChangeArrowheads="1"/>
            </p:cNvSpPr>
            <p:nvPr/>
          </p:nvSpPr>
          <p:spPr bwMode="auto">
            <a:xfrm>
              <a:off x="2928" y="2349"/>
              <a:ext cx="60" cy="1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Calibri" panose="020F0502020204030204" pitchFamily="34"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27" name="Rectangle 73">
              <a:extLst>
                <a:ext uri="{FF2B5EF4-FFF2-40B4-BE49-F238E27FC236}">
                  <a16:creationId xmlns:a16="http://schemas.microsoft.com/office/drawing/2014/main" id="{D45461AB-F8D4-456E-A961-69FF358A0E4B}"/>
                </a:ext>
              </a:extLst>
            </p:cNvPr>
            <p:cNvSpPr>
              <a:spLocks noChangeArrowheads="1"/>
            </p:cNvSpPr>
            <p:nvPr/>
          </p:nvSpPr>
          <p:spPr bwMode="auto">
            <a:xfrm>
              <a:off x="2949" y="2349"/>
              <a:ext cx="55" cy="1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Calibri" panose="020F0502020204030204" pitchFamily="34"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28" name="Rectangle 74">
              <a:extLst>
                <a:ext uri="{FF2B5EF4-FFF2-40B4-BE49-F238E27FC236}">
                  <a16:creationId xmlns:a16="http://schemas.microsoft.com/office/drawing/2014/main" id="{3E1FBD68-E578-41AD-BA02-76940B634992}"/>
                </a:ext>
              </a:extLst>
            </p:cNvPr>
            <p:cNvSpPr>
              <a:spLocks noChangeArrowheads="1"/>
            </p:cNvSpPr>
            <p:nvPr/>
          </p:nvSpPr>
          <p:spPr bwMode="auto">
            <a:xfrm>
              <a:off x="2965" y="2349"/>
              <a:ext cx="157" cy="1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Calibri" panose="020F0502020204030204" pitchFamily="34" charset="0"/>
                </a:rPr>
                <a:t>link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29" name="Rectangle 75">
              <a:extLst>
                <a:ext uri="{FF2B5EF4-FFF2-40B4-BE49-F238E27FC236}">
                  <a16:creationId xmlns:a16="http://schemas.microsoft.com/office/drawing/2014/main" id="{29C4B32E-84D1-4DB5-80DF-51D6900F74A0}"/>
                </a:ext>
              </a:extLst>
            </p:cNvPr>
            <p:cNvSpPr>
              <a:spLocks noChangeArrowheads="1"/>
            </p:cNvSpPr>
            <p:nvPr/>
          </p:nvSpPr>
          <p:spPr bwMode="auto">
            <a:xfrm>
              <a:off x="3079" y="2349"/>
              <a:ext cx="75" cy="1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Calibri" panose="020F0502020204030204" pitchFamily="34" charset="0"/>
                </a:rPr>
                <a:t>2</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30" name="Rectangle 76">
              <a:extLst>
                <a:ext uri="{FF2B5EF4-FFF2-40B4-BE49-F238E27FC236}">
                  <a16:creationId xmlns:a16="http://schemas.microsoft.com/office/drawing/2014/main" id="{B465811B-458F-4B9F-9C23-E96F992D94E9}"/>
                </a:ext>
              </a:extLst>
            </p:cNvPr>
            <p:cNvSpPr>
              <a:spLocks noChangeArrowheads="1"/>
            </p:cNvSpPr>
            <p:nvPr/>
          </p:nvSpPr>
          <p:spPr bwMode="auto">
            <a:xfrm>
              <a:off x="2528" y="1914"/>
              <a:ext cx="671" cy="129"/>
            </a:xfrm>
            <a:prstGeom prst="rect">
              <a:avLst/>
            </a:prstGeom>
            <a:solidFill>
              <a:srgbClr val="7F7F7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31" name="Rectangle 77">
              <a:extLst>
                <a:ext uri="{FF2B5EF4-FFF2-40B4-BE49-F238E27FC236}">
                  <a16:creationId xmlns:a16="http://schemas.microsoft.com/office/drawing/2014/main" id="{C6DD3359-E350-4AD9-8D80-4D74E32DFB01}"/>
                </a:ext>
              </a:extLst>
            </p:cNvPr>
            <p:cNvSpPr>
              <a:spLocks noChangeArrowheads="1"/>
            </p:cNvSpPr>
            <p:nvPr/>
          </p:nvSpPr>
          <p:spPr bwMode="auto">
            <a:xfrm>
              <a:off x="2528" y="1914"/>
              <a:ext cx="671" cy="129"/>
            </a:xfrm>
            <a:prstGeom prst="rect">
              <a:avLst/>
            </a:prstGeom>
            <a:noFill/>
            <a:ln w="635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32" name="Rectangle 78">
              <a:extLst>
                <a:ext uri="{FF2B5EF4-FFF2-40B4-BE49-F238E27FC236}">
                  <a16:creationId xmlns:a16="http://schemas.microsoft.com/office/drawing/2014/main" id="{E6E2BFF7-9657-4F9D-A56D-AB8C3E61757E}"/>
                </a:ext>
              </a:extLst>
            </p:cNvPr>
            <p:cNvSpPr>
              <a:spLocks noChangeArrowheads="1"/>
            </p:cNvSpPr>
            <p:nvPr/>
          </p:nvSpPr>
          <p:spPr bwMode="auto">
            <a:xfrm>
              <a:off x="2613" y="1935"/>
              <a:ext cx="218" cy="1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Calibri" panose="020F0502020204030204" pitchFamily="34" charset="0"/>
                </a:rPr>
                <a:t>Radio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33" name="Rectangle 79">
              <a:extLst>
                <a:ext uri="{FF2B5EF4-FFF2-40B4-BE49-F238E27FC236}">
                  <a16:creationId xmlns:a16="http://schemas.microsoft.com/office/drawing/2014/main" id="{08755237-E18A-426F-87BF-B07DF1962CD9}"/>
                </a:ext>
              </a:extLst>
            </p:cNvPr>
            <p:cNvSpPr>
              <a:spLocks noChangeArrowheads="1"/>
            </p:cNvSpPr>
            <p:nvPr/>
          </p:nvSpPr>
          <p:spPr bwMode="auto">
            <a:xfrm>
              <a:off x="2787" y="1935"/>
              <a:ext cx="89" cy="1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Calibri" panose="020F0502020204030204" pitchFamily="34" charset="0"/>
                </a:rPr>
                <a:t>1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34" name="Rectangle 80">
              <a:extLst>
                <a:ext uri="{FF2B5EF4-FFF2-40B4-BE49-F238E27FC236}">
                  <a16:creationId xmlns:a16="http://schemas.microsoft.com/office/drawing/2014/main" id="{D3B9D971-DA56-4E27-8C0F-719654F76929}"/>
                </a:ext>
              </a:extLst>
            </p:cNvPr>
            <p:cNvSpPr>
              <a:spLocks noChangeArrowheads="1"/>
            </p:cNvSpPr>
            <p:nvPr/>
          </p:nvSpPr>
          <p:spPr bwMode="auto">
            <a:xfrm>
              <a:off x="2837" y="1935"/>
              <a:ext cx="135" cy="1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Calibri" panose="020F0502020204030204" pitchFamily="34" charset="0"/>
                </a:rPr>
                <a:t>off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35" name="Rectangle 81">
              <a:extLst>
                <a:ext uri="{FF2B5EF4-FFF2-40B4-BE49-F238E27FC236}">
                  <a16:creationId xmlns:a16="http://schemas.microsoft.com/office/drawing/2014/main" id="{623EC603-7935-4B34-A4C5-92F3D95DAB86}"/>
                </a:ext>
              </a:extLst>
            </p:cNvPr>
            <p:cNvSpPr>
              <a:spLocks noChangeArrowheads="1"/>
            </p:cNvSpPr>
            <p:nvPr/>
          </p:nvSpPr>
          <p:spPr bwMode="auto">
            <a:xfrm>
              <a:off x="2931" y="1935"/>
              <a:ext cx="60" cy="1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Calibri" panose="020F0502020204030204" pitchFamily="34"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36" name="Rectangle 82">
              <a:extLst>
                <a:ext uri="{FF2B5EF4-FFF2-40B4-BE49-F238E27FC236}">
                  <a16:creationId xmlns:a16="http://schemas.microsoft.com/office/drawing/2014/main" id="{5E865968-67EC-4EEF-BB3F-7EC745D6744D}"/>
                </a:ext>
              </a:extLst>
            </p:cNvPr>
            <p:cNvSpPr>
              <a:spLocks noChangeArrowheads="1"/>
            </p:cNvSpPr>
            <p:nvPr/>
          </p:nvSpPr>
          <p:spPr bwMode="auto">
            <a:xfrm>
              <a:off x="2952" y="1935"/>
              <a:ext cx="55" cy="1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Calibri" panose="020F0502020204030204" pitchFamily="34"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37" name="Rectangle 83">
              <a:extLst>
                <a:ext uri="{FF2B5EF4-FFF2-40B4-BE49-F238E27FC236}">
                  <a16:creationId xmlns:a16="http://schemas.microsoft.com/office/drawing/2014/main" id="{EBA8A814-DF65-493D-8420-D55D151E5454}"/>
                </a:ext>
              </a:extLst>
            </p:cNvPr>
            <p:cNvSpPr>
              <a:spLocks noChangeArrowheads="1"/>
            </p:cNvSpPr>
            <p:nvPr/>
          </p:nvSpPr>
          <p:spPr bwMode="auto">
            <a:xfrm>
              <a:off x="2968" y="1935"/>
              <a:ext cx="157" cy="1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Calibri" panose="020F0502020204030204" pitchFamily="34" charset="0"/>
                </a:rPr>
                <a:t>link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38" name="Rectangle 84">
              <a:extLst>
                <a:ext uri="{FF2B5EF4-FFF2-40B4-BE49-F238E27FC236}">
                  <a16:creationId xmlns:a16="http://schemas.microsoft.com/office/drawing/2014/main" id="{687DA52B-3325-463C-912D-653A3DDEDCAA}"/>
                </a:ext>
              </a:extLst>
            </p:cNvPr>
            <p:cNvSpPr>
              <a:spLocks noChangeArrowheads="1"/>
            </p:cNvSpPr>
            <p:nvPr/>
          </p:nvSpPr>
          <p:spPr bwMode="auto">
            <a:xfrm>
              <a:off x="3082" y="1935"/>
              <a:ext cx="75" cy="1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Calibri" panose="020F0502020204030204" pitchFamily="34" charset="0"/>
                </a:rPr>
                <a:t>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grpSp>
    </p:spTree>
    <p:extLst>
      <p:ext uri="{BB962C8B-B14F-4D97-AF65-F5344CB8AC3E}">
        <p14:creationId xmlns:p14="http://schemas.microsoft.com/office/powerpoint/2010/main" val="13293926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Recap of delivering individual addressed traffic without BA in one link</a:t>
            </a:r>
          </a:p>
        </p:txBody>
      </p:sp>
      <p:sp>
        <p:nvSpPr>
          <p:cNvPr id="3" name="Content Placeholder 2"/>
          <p:cNvSpPr>
            <a:spLocks noGrp="1"/>
          </p:cNvSpPr>
          <p:nvPr>
            <p:ph idx="1"/>
          </p:nvPr>
        </p:nvSpPr>
        <p:spPr/>
        <p:txBody>
          <a:bodyPr/>
          <a:lstStyle/>
          <a:p>
            <a:r>
              <a:rPr lang="en-US" sz="2000" dirty="0"/>
              <a:t>Transmitter:</a:t>
            </a:r>
          </a:p>
          <a:p>
            <a:pPr lvl="1"/>
            <a:r>
              <a:rPr lang="en-US" sz="1800" dirty="0"/>
              <a:t>Can not transmit other </a:t>
            </a:r>
            <a:r>
              <a:rPr lang="en-US" sz="1800" dirty="0" err="1"/>
              <a:t>QoS</a:t>
            </a:r>
            <a:r>
              <a:rPr lang="en-US" sz="1800" dirty="0"/>
              <a:t> Data frame from the same TID until the current frame finish transmission or dropped</a:t>
            </a:r>
          </a:p>
          <a:p>
            <a:pPr lvl="1"/>
            <a:r>
              <a:rPr lang="en-US" sz="1800" dirty="0"/>
              <a:t>Continue to transmit the failed </a:t>
            </a:r>
            <a:r>
              <a:rPr lang="en-US" sz="1800" dirty="0" err="1"/>
              <a:t>QoS</a:t>
            </a:r>
            <a:r>
              <a:rPr lang="en-US" sz="1800" dirty="0"/>
              <a:t> Data frame until retry counter is met</a:t>
            </a:r>
          </a:p>
          <a:p>
            <a:r>
              <a:rPr lang="en-US" sz="2000" dirty="0"/>
              <a:t>Receiver:</a:t>
            </a:r>
          </a:p>
          <a:p>
            <a:pPr lvl="1"/>
            <a:r>
              <a:rPr lang="en-US" sz="1800" dirty="0"/>
              <a:t>Maintain at least the most recent record of &lt;</a:t>
            </a:r>
            <a:r>
              <a:rPr lang="en-US" sz="1800" kern="1200" dirty="0">
                <a:solidFill>
                  <a:schemeClr val="dk1"/>
                </a:solidFill>
              </a:rPr>
              <a:t>Address 2, TID, sequence number&gt;.</a:t>
            </a:r>
          </a:p>
          <a:p>
            <a:pPr lvl="1"/>
            <a:r>
              <a:rPr lang="en-US" sz="1800" dirty="0"/>
              <a:t>Drop the frame with retry bit set and record match</a:t>
            </a:r>
          </a:p>
        </p:txBody>
      </p:sp>
      <p:sp>
        <p:nvSpPr>
          <p:cNvPr id="4" name="Footer Placeholder 3"/>
          <p:cNvSpPr>
            <a:spLocks noGrp="1"/>
          </p:cNvSpPr>
          <p:nvPr>
            <p:ph type="ftr" sz="quarter" idx="11"/>
          </p:nvPr>
        </p:nvSpPr>
        <p:spPr/>
        <p:txBody>
          <a:bodyPr/>
          <a:lstStyle/>
          <a:p>
            <a:pPr>
              <a:defRPr/>
            </a:pPr>
            <a:r>
              <a:rPr lang="en-GB"/>
              <a:t>Po-Kai Huang (Intel)</a:t>
            </a:r>
            <a:endParaRPr lang="en-GB" dirty="0"/>
          </a:p>
        </p:txBody>
      </p:sp>
      <p:sp>
        <p:nvSpPr>
          <p:cNvPr id="5" name="Slide Number Placeholder 4"/>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5</a:t>
            </a:fld>
            <a:endParaRPr lang="en-GB" altLang="en-US"/>
          </a:p>
        </p:txBody>
      </p:sp>
      <p:pic>
        <p:nvPicPr>
          <p:cNvPr id="6" name="Picture 5"/>
          <p:cNvPicPr>
            <a:picLocks noChangeAspect="1"/>
          </p:cNvPicPr>
          <p:nvPr/>
        </p:nvPicPr>
        <p:blipFill>
          <a:blip r:embed="rId2"/>
          <a:stretch>
            <a:fillRect/>
          </a:stretch>
        </p:blipFill>
        <p:spPr>
          <a:xfrm>
            <a:off x="1259632" y="4578950"/>
            <a:ext cx="6373126" cy="1960400"/>
          </a:xfrm>
          <a:prstGeom prst="rect">
            <a:avLst/>
          </a:prstGeom>
        </p:spPr>
      </p:pic>
    </p:spTree>
    <p:extLst>
      <p:ext uri="{BB962C8B-B14F-4D97-AF65-F5344CB8AC3E}">
        <p14:creationId xmlns:p14="http://schemas.microsoft.com/office/powerpoint/2010/main" val="28252745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Extension to Multi-link</a:t>
            </a:r>
          </a:p>
        </p:txBody>
      </p:sp>
      <p:sp>
        <p:nvSpPr>
          <p:cNvPr id="3" name="Content Placeholder 2"/>
          <p:cNvSpPr>
            <a:spLocks noGrp="1"/>
          </p:cNvSpPr>
          <p:nvPr>
            <p:ph idx="1"/>
          </p:nvPr>
        </p:nvSpPr>
        <p:spPr/>
        <p:txBody>
          <a:bodyPr/>
          <a:lstStyle/>
          <a:p>
            <a:r>
              <a:rPr lang="en-US" sz="1800" dirty="0"/>
              <a:t>Transmitter:</a:t>
            </a:r>
          </a:p>
          <a:p>
            <a:pPr lvl="1"/>
            <a:r>
              <a:rPr lang="en-US" sz="1600" dirty="0"/>
              <a:t>Expand Table 10-5—Transmitter sequence number spaces to have a new entry  Indexed by &lt;destined MLD Address, TID&gt;</a:t>
            </a:r>
          </a:p>
          <a:p>
            <a:pPr lvl="1"/>
            <a:r>
              <a:rPr lang="en-US" sz="1600" dirty="0"/>
              <a:t>Continue to transmit the failed </a:t>
            </a:r>
            <a:r>
              <a:rPr lang="en-US" sz="1600" dirty="0" err="1"/>
              <a:t>QoS</a:t>
            </a:r>
            <a:r>
              <a:rPr lang="en-US" sz="1600" dirty="0"/>
              <a:t> Data frame until retry counter is met</a:t>
            </a:r>
          </a:p>
          <a:p>
            <a:pPr lvl="1"/>
            <a:r>
              <a:rPr lang="en-US" sz="1600" dirty="0"/>
              <a:t>Can not transmit other QoS Data frame from the same TID in any link until the current frame finish transmission or dropped </a:t>
            </a:r>
          </a:p>
          <a:p>
            <a:r>
              <a:rPr lang="en-US" sz="1800" dirty="0"/>
              <a:t>Receiver:</a:t>
            </a:r>
          </a:p>
          <a:p>
            <a:pPr lvl="1"/>
            <a:r>
              <a:rPr lang="en-US" sz="1600" dirty="0"/>
              <a:t>Maintain at least the most recent record of &lt;</a:t>
            </a:r>
            <a:r>
              <a:rPr lang="en-US" sz="1600" kern="1200" dirty="0">
                <a:solidFill>
                  <a:schemeClr val="dk1"/>
                </a:solidFill>
              </a:rPr>
              <a:t>peer MLD address, TID, sequence number&gt;.</a:t>
            </a:r>
          </a:p>
          <a:p>
            <a:pPr lvl="1"/>
            <a:r>
              <a:rPr lang="en-US" sz="1600" dirty="0"/>
              <a:t>Drop the frame with retry bit set and record match</a:t>
            </a:r>
          </a:p>
        </p:txBody>
      </p:sp>
      <p:sp>
        <p:nvSpPr>
          <p:cNvPr id="4" name="Footer Placeholder 3"/>
          <p:cNvSpPr>
            <a:spLocks noGrp="1"/>
          </p:cNvSpPr>
          <p:nvPr>
            <p:ph type="ftr" sz="quarter" idx="11"/>
          </p:nvPr>
        </p:nvSpPr>
        <p:spPr/>
        <p:txBody>
          <a:bodyPr/>
          <a:lstStyle/>
          <a:p>
            <a:pPr>
              <a:defRPr/>
            </a:pPr>
            <a:r>
              <a:rPr lang="en-GB"/>
              <a:t>Po-Kai Huang (Intel)</a:t>
            </a:r>
            <a:endParaRPr lang="en-GB" dirty="0"/>
          </a:p>
        </p:txBody>
      </p:sp>
      <p:sp>
        <p:nvSpPr>
          <p:cNvPr id="5" name="Slide Number Placeholder 4"/>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6</a:t>
            </a:fld>
            <a:endParaRPr lang="en-GB" altLang="en-US"/>
          </a:p>
        </p:txBody>
      </p:sp>
    </p:spTree>
    <p:extLst>
      <p:ext uri="{BB962C8B-B14F-4D97-AF65-F5344CB8AC3E}">
        <p14:creationId xmlns:p14="http://schemas.microsoft.com/office/powerpoint/2010/main" val="41036802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Conclusion</a:t>
            </a:r>
          </a:p>
        </p:txBody>
      </p:sp>
      <p:sp>
        <p:nvSpPr>
          <p:cNvPr id="3" name="Content Placeholder 2"/>
          <p:cNvSpPr>
            <a:spLocks noGrp="1"/>
          </p:cNvSpPr>
          <p:nvPr>
            <p:ph idx="1"/>
          </p:nvPr>
        </p:nvSpPr>
        <p:spPr/>
        <p:txBody>
          <a:bodyPr/>
          <a:lstStyle/>
          <a:p>
            <a:r>
              <a:rPr lang="en-US" dirty="0"/>
              <a:t>We discuss how to transmit individual addressed data in multi-link without BA negotiation</a:t>
            </a:r>
          </a:p>
          <a:p>
            <a:r>
              <a:rPr lang="en-US" dirty="0"/>
              <a:t>We propose to enable this feature for multi-link as a extension from baseline</a:t>
            </a:r>
          </a:p>
        </p:txBody>
      </p:sp>
      <p:sp>
        <p:nvSpPr>
          <p:cNvPr id="4" name="Footer Placeholder 3"/>
          <p:cNvSpPr>
            <a:spLocks noGrp="1"/>
          </p:cNvSpPr>
          <p:nvPr>
            <p:ph type="ftr" sz="quarter" idx="11"/>
          </p:nvPr>
        </p:nvSpPr>
        <p:spPr/>
        <p:txBody>
          <a:bodyPr/>
          <a:lstStyle/>
          <a:p>
            <a:pPr>
              <a:defRPr/>
            </a:pPr>
            <a:r>
              <a:rPr lang="en-GB"/>
              <a:t>Po-Kai Huang (Intel)</a:t>
            </a:r>
            <a:endParaRPr lang="en-GB" dirty="0"/>
          </a:p>
        </p:txBody>
      </p:sp>
      <p:sp>
        <p:nvSpPr>
          <p:cNvPr id="5" name="Slide Number Placeholder 4"/>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7</a:t>
            </a:fld>
            <a:endParaRPr lang="en-GB" altLang="en-US"/>
          </a:p>
        </p:txBody>
      </p:sp>
    </p:spTree>
    <p:extLst>
      <p:ext uri="{BB962C8B-B14F-4D97-AF65-F5344CB8AC3E}">
        <p14:creationId xmlns:p14="http://schemas.microsoft.com/office/powerpoint/2010/main" val="28631685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951BA7-84E8-45E0-B0C3-3E97E16564FA}"/>
              </a:ext>
            </a:extLst>
          </p:cNvPr>
          <p:cNvSpPr>
            <a:spLocks noGrp="1"/>
          </p:cNvSpPr>
          <p:nvPr>
            <p:ph type="title"/>
          </p:nvPr>
        </p:nvSpPr>
        <p:spPr/>
        <p:txBody>
          <a:bodyPr/>
          <a:lstStyle/>
          <a:p>
            <a:r>
              <a:rPr lang="en-US" dirty="0"/>
              <a:t>Straw Poll</a:t>
            </a:r>
          </a:p>
        </p:txBody>
      </p:sp>
      <p:sp>
        <p:nvSpPr>
          <p:cNvPr id="3" name="Content Placeholder 2">
            <a:extLst>
              <a:ext uri="{FF2B5EF4-FFF2-40B4-BE49-F238E27FC236}">
                <a16:creationId xmlns:a16="http://schemas.microsoft.com/office/drawing/2014/main" id="{1429479E-D86D-4907-9490-4432DDDBCE00}"/>
              </a:ext>
            </a:extLst>
          </p:cNvPr>
          <p:cNvSpPr>
            <a:spLocks noGrp="1"/>
          </p:cNvSpPr>
          <p:nvPr>
            <p:ph idx="1"/>
          </p:nvPr>
        </p:nvSpPr>
        <p:spPr/>
        <p:txBody>
          <a:bodyPr/>
          <a:lstStyle/>
          <a:p>
            <a:pPr lvl="0"/>
            <a:r>
              <a:rPr lang="en-US" sz="2000" dirty="0"/>
              <a:t>After multi-link setup, do you support the following to enable delivery of individual addressed QoS traffic of a TID without BA negotiation across links, where the TID is mapped, in R1? </a:t>
            </a:r>
          </a:p>
          <a:p>
            <a:pPr lvl="1"/>
            <a:r>
              <a:rPr lang="en-US" sz="1800" dirty="0"/>
              <a:t>For Transmitter:</a:t>
            </a:r>
          </a:p>
          <a:p>
            <a:pPr lvl="2"/>
            <a:r>
              <a:rPr lang="en-US" sz="1600" dirty="0"/>
              <a:t>Expand Table 10-5—Transmitter sequence number spaces to have a new entry Indexed by &lt;destined MLD Address, TID&gt;</a:t>
            </a:r>
          </a:p>
          <a:p>
            <a:pPr lvl="2"/>
            <a:r>
              <a:rPr lang="en-US" sz="1600" dirty="0"/>
              <a:t>Continue to transmit the failed QoS Data frame until retry counter is met</a:t>
            </a:r>
          </a:p>
          <a:p>
            <a:pPr lvl="2"/>
            <a:r>
              <a:rPr lang="en-US" sz="1600" dirty="0"/>
              <a:t>Cannot transmit other QoS Data frame from the same TID in any link until the current frame finish transmission or dropped </a:t>
            </a:r>
          </a:p>
          <a:p>
            <a:pPr lvl="1"/>
            <a:r>
              <a:rPr lang="en-US" sz="1800" dirty="0"/>
              <a:t>For Receiver:</a:t>
            </a:r>
          </a:p>
          <a:p>
            <a:pPr lvl="2"/>
            <a:r>
              <a:rPr lang="en-US" sz="1600" dirty="0"/>
              <a:t>Maintain at least the most recent record of &lt;peer MLD address, TID, sequence number&gt;.</a:t>
            </a:r>
          </a:p>
          <a:p>
            <a:pPr lvl="2"/>
            <a:r>
              <a:rPr lang="en-US" sz="1600" dirty="0"/>
              <a:t>Drop the frame with retry bit set and record match</a:t>
            </a:r>
          </a:p>
          <a:p>
            <a:endParaRPr lang="en-US" dirty="0"/>
          </a:p>
        </p:txBody>
      </p:sp>
      <p:sp>
        <p:nvSpPr>
          <p:cNvPr id="4" name="Footer Placeholder 3">
            <a:extLst>
              <a:ext uri="{FF2B5EF4-FFF2-40B4-BE49-F238E27FC236}">
                <a16:creationId xmlns:a16="http://schemas.microsoft.com/office/drawing/2014/main" id="{E1AA3B66-E184-4094-96D6-B31754A55CD1}"/>
              </a:ext>
            </a:extLst>
          </p:cNvPr>
          <p:cNvSpPr>
            <a:spLocks noGrp="1"/>
          </p:cNvSpPr>
          <p:nvPr>
            <p:ph type="ftr" sz="quarter" idx="11"/>
          </p:nvPr>
        </p:nvSpPr>
        <p:spPr/>
        <p:txBody>
          <a:bodyPr/>
          <a:lstStyle/>
          <a:p>
            <a:pPr>
              <a:defRPr/>
            </a:pPr>
            <a:r>
              <a:rPr lang="en-GB"/>
              <a:t>Po-Kai Huang (Intel)</a:t>
            </a:r>
            <a:endParaRPr lang="en-GB" dirty="0"/>
          </a:p>
        </p:txBody>
      </p:sp>
      <p:sp>
        <p:nvSpPr>
          <p:cNvPr id="5" name="Slide Number Placeholder 4">
            <a:extLst>
              <a:ext uri="{FF2B5EF4-FFF2-40B4-BE49-F238E27FC236}">
                <a16:creationId xmlns:a16="http://schemas.microsoft.com/office/drawing/2014/main" id="{12851F12-D29B-4193-B6F3-99F085A07253}"/>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8</a:t>
            </a:fld>
            <a:endParaRPr lang="en-GB" altLang="en-US"/>
          </a:p>
        </p:txBody>
      </p:sp>
    </p:spTree>
    <p:extLst>
      <p:ext uri="{BB962C8B-B14F-4D97-AF65-F5344CB8AC3E}">
        <p14:creationId xmlns:p14="http://schemas.microsoft.com/office/powerpoint/2010/main" val="1921510782"/>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57854</TotalTime>
  <Words>722</Words>
  <Application>Microsoft Office PowerPoint</Application>
  <PresentationFormat>On-screen Show (4:3)</PresentationFormat>
  <Paragraphs>198</Paragraphs>
  <Slides>8</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Qualcomm Office Regular</vt:lpstr>
      <vt:lpstr>Qualcomm Regular</vt:lpstr>
      <vt:lpstr>Arial</vt:lpstr>
      <vt:lpstr>Calibri</vt:lpstr>
      <vt:lpstr>Times New Roman</vt:lpstr>
      <vt:lpstr>802-11-Submission</vt:lpstr>
      <vt:lpstr>Multi-link Individual Addressed Data Delivery without BA</vt:lpstr>
      <vt:lpstr>Background</vt:lpstr>
      <vt:lpstr>Motivation</vt:lpstr>
      <vt:lpstr>General Consideration on the Scenario</vt:lpstr>
      <vt:lpstr>Recap of delivering individual addressed traffic without BA in one link</vt:lpstr>
      <vt:lpstr>Extension to Multi-link</vt:lpstr>
      <vt:lpstr>Conclusion</vt:lpstr>
      <vt:lpstr>Straw Poll</vt:lpstr>
    </vt:vector>
  </TitlesOfParts>
  <Company>Qualcomm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WNG SC Agenda</dc:title>
  <dc:creator>jlansfor@qti.qualcomm.com</dc:creator>
  <cp:keywords>CTPClassification=CTP_NT</cp:keywords>
  <cp:lastModifiedBy>Huang, Po-kai</cp:lastModifiedBy>
  <cp:revision>2211</cp:revision>
  <cp:lastPrinted>1998-02-10T13:28:06Z</cp:lastPrinted>
  <dcterms:created xsi:type="dcterms:W3CDTF">2004-12-02T14:01:45Z</dcterms:created>
  <dcterms:modified xsi:type="dcterms:W3CDTF">2020-08-03T14:28:32Z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TitusGUID">
    <vt:lpwstr>b28e998a-6813-414e-8012-242fab604f4a</vt:lpwstr>
  </property>
  <property fmtid="{D5CDD505-2E9C-101B-9397-08002B2CF9AE}" pid="4" name="CTP_TimeStamp">
    <vt:lpwstr>2020-08-03 14:28:32Z</vt:lpwstr>
  </property>
  <property fmtid="{D5CDD505-2E9C-101B-9397-08002B2CF9AE}" pid="5" name="CTP_BU">
    <vt:lpwstr>NA</vt:lpwstr>
  </property>
  <property fmtid="{D5CDD505-2E9C-101B-9397-08002B2CF9AE}" pid="6" name="CTP_IDSID">
    <vt:lpwstr>NA</vt:lpwstr>
  </property>
  <property fmtid="{D5CDD505-2E9C-101B-9397-08002B2CF9AE}" pid="7" name="CTP_WWID">
    <vt:lpwstr>NA</vt:lpwstr>
  </property>
  <property fmtid="{D5CDD505-2E9C-101B-9397-08002B2CF9AE}" pid="8" name="CTPClassification">
    <vt:lpwstr>CTP_NT</vt:lpwstr>
  </property>
</Properties>
</file>