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338" r:id="rId5"/>
    <p:sldId id="433" r:id="rId6"/>
    <p:sldId id="434" r:id="rId7"/>
    <p:sldId id="480" r:id="rId8"/>
    <p:sldId id="491" r:id="rId9"/>
    <p:sldId id="492" r:id="rId10"/>
    <p:sldId id="493" r:id="rId11"/>
    <p:sldId id="490" r:id="rId12"/>
    <p:sldId id="485" r:id="rId13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21" autoAdjust="0"/>
    <p:restoredTop sz="99548" autoAdjust="0"/>
  </p:normalViewPr>
  <p:slideViewPr>
    <p:cSldViewPr>
      <p:cViewPr varScale="1">
        <p:scale>
          <a:sx n="89" d="100"/>
          <a:sy n="89" d="100"/>
        </p:scale>
        <p:origin x="133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916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790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7848600" y="333375"/>
            <a:ext cx="914400" cy="91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16777" y="6475413"/>
            <a:ext cx="15271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6" y="332601"/>
            <a:ext cx="32830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802.11-20/0670r0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Synchronous Multi-Link Operation Follow-Up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2020-07-04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29426"/>
            <a:ext cx="1874823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2020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4294967295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3596262"/>
              </p:ext>
            </p:extLst>
          </p:nvPr>
        </p:nvGraphicFramePr>
        <p:xfrm>
          <a:off x="533400" y="3124200"/>
          <a:ext cx="8053388" cy="318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" name="Document" r:id="rId5" imgW="8290751" imgH="3283832" progId="Word.Document.8">
                  <p:embed/>
                </p:oleObj>
              </mc:Choice>
              <mc:Fallback>
                <p:oleObj name="Document" r:id="rId5" imgW="8290751" imgH="328383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124200"/>
                        <a:ext cx="8053388" cy="31813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57185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802.11be supports the following PPDU transmission restriction for the constrained multi-link operation: </a:t>
            </a:r>
          </a:p>
          <a:p>
            <a:pPr lvl="1"/>
            <a:r>
              <a:rPr lang="en-US" dirty="0"/>
              <a:t>If an AP MLD intends to align the ending time of DL PPDUs carrying a frame soliciting an immediate response simultaneously sent to the same non-STR non-AP MLD on multiple links, the AP MLD shall ensure that the difference between the ending times of transmitting DL PPDUs is less than TBD (&lt; SIFS).</a:t>
            </a:r>
          </a:p>
          <a:p>
            <a:pPr lvl="1"/>
            <a:r>
              <a:rPr lang="en-US" dirty="0"/>
              <a:t>Where the reference of the ending time of the PPDU is TBD</a:t>
            </a:r>
            <a:r>
              <a:rPr lang="en-US" dirty="0" smtClean="0"/>
              <a:t>.</a:t>
            </a:r>
          </a:p>
          <a:p>
            <a:pPr marL="457200" lvl="1" indent="0">
              <a:buNone/>
            </a:pPr>
            <a:r>
              <a:rPr lang="en-GB" dirty="0" smtClean="0"/>
              <a:t>[</a:t>
            </a:r>
            <a:r>
              <a:rPr lang="en-GB" dirty="0"/>
              <a:t>Motion 111, #SP0611-31, </a:t>
            </a:r>
            <a:r>
              <a:rPr lang="en-US" dirty="0"/>
              <a:t>[7]</a:t>
            </a:r>
            <a:r>
              <a:rPr lang="en-GB" dirty="0"/>
              <a:t> and </a:t>
            </a:r>
            <a:r>
              <a:rPr lang="en-US" dirty="0"/>
              <a:t>[109]</a:t>
            </a:r>
            <a:r>
              <a:rPr lang="en-GB" dirty="0"/>
              <a:t>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Recap: </a:t>
            </a:r>
            <a:r>
              <a:rPr lang="en-US" dirty="0" smtClean="0">
                <a:solidFill>
                  <a:schemeClr val="tx1"/>
                </a:solidFill>
              </a:rPr>
              <a:t>Ending Times Alignment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16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This contribution resolves the TBD requirements about the ending times alignment.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38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If the difference between the ending times of the DL PPDUs is less than </a:t>
            </a:r>
            <a:r>
              <a:rPr lang="en-US" dirty="0" smtClean="0"/>
              <a:t>SIFS (i.e., </a:t>
            </a:r>
            <a:r>
              <a:rPr lang="en-US" dirty="0" err="1" smtClean="0"/>
              <a:t>aSIFSTime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en-US" dirty="0" err="1" smtClean="0"/>
              <a:t>aSignalExtension</a:t>
            </a:r>
            <a:r>
              <a:rPr lang="en-US" dirty="0" smtClean="0"/>
              <a:t>), </a:t>
            </a:r>
            <a:r>
              <a:rPr lang="en-US" dirty="0"/>
              <a:t>any </a:t>
            </a:r>
            <a:r>
              <a:rPr lang="en-US" dirty="0" smtClean="0"/>
              <a:t>UL PPDUs </a:t>
            </a:r>
            <a:r>
              <a:rPr lang="en-US" dirty="0"/>
              <a:t>solicited from the DL PPDUs are not overlapped with </a:t>
            </a:r>
            <a:r>
              <a:rPr lang="en-US" dirty="0" smtClean="0"/>
              <a:t>DL </a:t>
            </a:r>
            <a:r>
              <a:rPr lang="en-US" dirty="0"/>
              <a:t>PPDUs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aSIFSTime</a:t>
            </a:r>
            <a:r>
              <a:rPr lang="en-US" dirty="0"/>
              <a:t>: </a:t>
            </a:r>
          </a:p>
          <a:p>
            <a:pPr lvl="2"/>
            <a:r>
              <a:rPr lang="en-US" dirty="0"/>
              <a:t>10 </a:t>
            </a:r>
            <a:r>
              <a:rPr lang="en-US" dirty="0" err="1"/>
              <a:t>μs</a:t>
            </a:r>
            <a:r>
              <a:rPr lang="en-US" dirty="0"/>
              <a:t> when operating in the 2.4 GHz band</a:t>
            </a:r>
          </a:p>
          <a:p>
            <a:pPr lvl="2"/>
            <a:r>
              <a:rPr lang="en-US" dirty="0"/>
              <a:t>16 </a:t>
            </a:r>
            <a:r>
              <a:rPr lang="en-US" dirty="0" err="1"/>
              <a:t>μs</a:t>
            </a:r>
            <a:r>
              <a:rPr lang="en-US" dirty="0"/>
              <a:t> when operating in the 5 GHz bands</a:t>
            </a:r>
          </a:p>
          <a:p>
            <a:pPr lvl="1"/>
            <a:r>
              <a:rPr lang="en-US" dirty="0" err="1"/>
              <a:t>aSignalExtension</a:t>
            </a:r>
            <a:r>
              <a:rPr lang="en-US" dirty="0"/>
              <a:t>: </a:t>
            </a:r>
          </a:p>
          <a:p>
            <a:pPr lvl="2"/>
            <a:r>
              <a:rPr lang="en-US" dirty="0"/>
              <a:t>0 </a:t>
            </a:r>
            <a:r>
              <a:rPr lang="en-US" dirty="0" err="1"/>
              <a:t>μs</a:t>
            </a:r>
            <a:r>
              <a:rPr lang="en-US" dirty="0"/>
              <a:t> when operating in the 5 GHz band</a:t>
            </a:r>
          </a:p>
          <a:p>
            <a:pPr lvl="2"/>
            <a:r>
              <a:rPr lang="en-US" dirty="0"/>
              <a:t>6 </a:t>
            </a:r>
            <a:r>
              <a:rPr lang="en-US" dirty="0" err="1"/>
              <a:t>μs</a:t>
            </a:r>
            <a:r>
              <a:rPr lang="en-US" dirty="0"/>
              <a:t> when operating in the 2.4 GHz band   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Ending Times Alignment in </a:t>
            </a:r>
            <a:br>
              <a:rPr lang="en-US" dirty="0"/>
            </a:br>
            <a:r>
              <a:rPr lang="en-US" dirty="0"/>
              <a:t>Synchronous Multi-link </a:t>
            </a:r>
            <a:r>
              <a:rPr lang="en-US" dirty="0">
                <a:solidFill>
                  <a:schemeClr val="tx1"/>
                </a:solidFill>
              </a:rPr>
              <a:t>Operation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58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But, if the SIFS </a:t>
            </a:r>
            <a:r>
              <a:rPr lang="en-US" dirty="0"/>
              <a:t>timing accuracies of STAs within the </a:t>
            </a:r>
            <a:r>
              <a:rPr lang="en-US" dirty="0" smtClean="0"/>
              <a:t>same non-STR non-AP MLD is different, a reception time of DL PPDUs and a transmission time of UL PPDUs can </a:t>
            </a:r>
            <a:r>
              <a:rPr lang="en-US" dirty="0"/>
              <a:t>be </a:t>
            </a:r>
            <a:r>
              <a:rPr lang="en-US" dirty="0" smtClean="0"/>
              <a:t>overlapped. </a:t>
            </a:r>
          </a:p>
          <a:p>
            <a:pPr lvl="1"/>
            <a:r>
              <a:rPr lang="en-US" dirty="0" smtClean="0"/>
              <a:t>In </a:t>
            </a:r>
            <a:r>
              <a:rPr lang="en-US" dirty="0"/>
              <a:t>IEEE </a:t>
            </a:r>
            <a:r>
              <a:rPr lang="en-US" dirty="0" smtClean="0"/>
              <a:t>802.11-2016, the </a:t>
            </a:r>
            <a:r>
              <a:rPr lang="en-US" dirty="0"/>
              <a:t>SIFS timing </a:t>
            </a:r>
            <a:r>
              <a:rPr lang="en-US" dirty="0" smtClean="0"/>
              <a:t>accuracy is </a:t>
            </a:r>
            <a:r>
              <a:rPr lang="en-US" dirty="0"/>
              <a:t>±</a:t>
            </a:r>
            <a:r>
              <a:rPr lang="en-US" dirty="0" smtClean="0"/>
              <a:t>0.9 </a:t>
            </a:r>
            <a:r>
              <a:rPr lang="en-US" dirty="0" err="1" smtClean="0"/>
              <a:t>μs</a:t>
            </a:r>
            <a:r>
              <a:rPr lang="en-US" dirty="0"/>
              <a:t>.</a:t>
            </a:r>
            <a:endParaRPr lang="en-US" dirty="0" smtClean="0"/>
          </a:p>
          <a:p>
            <a:pPr lvl="2"/>
            <a:r>
              <a:rPr lang="en-US" b="0" dirty="0"/>
              <a:t>An IEEE 802.11 implementation of a non-DMG STA shall not allow the space between frames that </a:t>
            </a:r>
            <a:r>
              <a:rPr lang="en-US" b="0" dirty="0" smtClean="0"/>
              <a:t>are defined </a:t>
            </a:r>
            <a:r>
              <a:rPr lang="en-US" b="0" dirty="0"/>
              <a:t>to be separated by a SIFS, as measured on the medium, to vary from the nominal SIFS by more </a:t>
            </a:r>
            <a:r>
              <a:rPr lang="en-US" b="0" dirty="0" smtClean="0"/>
              <a:t>than </a:t>
            </a:r>
            <a:r>
              <a:rPr lang="en-US" dirty="0"/>
              <a:t>±10% × (</a:t>
            </a:r>
            <a:r>
              <a:rPr lang="en-US" dirty="0" err="1"/>
              <a:t>aSlotTime</a:t>
            </a:r>
            <a:r>
              <a:rPr lang="en-US" dirty="0"/>
              <a:t> – </a:t>
            </a:r>
            <a:r>
              <a:rPr lang="en-US" dirty="0" err="1"/>
              <a:t>aAirPropagationTime</a:t>
            </a:r>
            <a:r>
              <a:rPr lang="en-US" dirty="0"/>
              <a:t>) for the PHY in use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Ending Times Alignment in </a:t>
            </a:r>
            <a:br>
              <a:rPr lang="en-US" dirty="0"/>
            </a:br>
            <a:r>
              <a:rPr lang="en-US" dirty="0"/>
              <a:t>Synchronous Multi-link </a:t>
            </a:r>
            <a:r>
              <a:rPr lang="en-US" dirty="0">
                <a:solidFill>
                  <a:schemeClr val="tx1"/>
                </a:solidFill>
              </a:rPr>
              <a:t>Operation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94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Considering the SIFS timing accuracy issue, the </a:t>
            </a:r>
            <a:r>
              <a:rPr lang="en-US" dirty="0"/>
              <a:t>difference between the ending times of the DL PPDUs </a:t>
            </a:r>
            <a:r>
              <a:rPr lang="en-US" dirty="0" smtClean="0"/>
              <a:t>should be less </a:t>
            </a:r>
            <a:r>
              <a:rPr lang="en-US" dirty="0"/>
              <a:t>than </a:t>
            </a:r>
            <a:r>
              <a:rPr lang="en-US" dirty="0" smtClean="0"/>
              <a:t>SIFS </a:t>
            </a:r>
            <a:r>
              <a:rPr lang="en-US" dirty="0"/>
              <a:t>(i.e., </a:t>
            </a:r>
            <a:r>
              <a:rPr lang="en-US" dirty="0" err="1"/>
              <a:t>aSIFSTime</a:t>
            </a:r>
            <a:r>
              <a:rPr lang="en-US" dirty="0"/>
              <a:t> + </a:t>
            </a:r>
            <a:r>
              <a:rPr lang="en-US" dirty="0" err="1"/>
              <a:t>aSignalExtension</a:t>
            </a:r>
            <a:r>
              <a:rPr lang="en-US" dirty="0"/>
              <a:t>)</a:t>
            </a:r>
            <a:r>
              <a:rPr lang="en-US" dirty="0" smtClean="0"/>
              <a:t> – Timing Margin.</a:t>
            </a:r>
          </a:p>
          <a:p>
            <a:pPr lvl="1"/>
            <a:r>
              <a:rPr lang="en-US" dirty="0" smtClean="0"/>
              <a:t>Timing Margin shall be less than 0.9 </a:t>
            </a:r>
            <a:r>
              <a:rPr lang="en-US" dirty="0" err="1" smtClean="0"/>
              <a:t>μs</a:t>
            </a:r>
            <a:r>
              <a:rPr lang="en-US" dirty="0" smtClean="0"/>
              <a:t> (i.e., 10</a:t>
            </a:r>
            <a:r>
              <a:rPr lang="en-US" dirty="0"/>
              <a:t>% × (</a:t>
            </a:r>
            <a:r>
              <a:rPr lang="en-US" dirty="0" err="1"/>
              <a:t>aSlotTime</a:t>
            </a:r>
            <a:r>
              <a:rPr lang="en-US" dirty="0"/>
              <a:t> </a:t>
            </a:r>
            <a:r>
              <a:rPr lang="en-US" dirty="0" smtClean="0"/>
              <a:t>– </a:t>
            </a:r>
            <a:r>
              <a:rPr lang="en-US" dirty="0" err="1" smtClean="0"/>
              <a:t>aAirPropagationTime</a:t>
            </a:r>
            <a:r>
              <a:rPr lang="en-US" dirty="0" smtClean="0"/>
              <a:t>). </a:t>
            </a:r>
          </a:p>
          <a:p>
            <a:endParaRPr lang="en-US" dirty="0" smtClean="0"/>
          </a:p>
          <a:p>
            <a:r>
              <a:rPr lang="en-US" dirty="0"/>
              <a:t>The Timing Margin can be set to any value between 0.9 </a:t>
            </a:r>
            <a:r>
              <a:rPr lang="en-US" dirty="0" err="1"/>
              <a:t>μs</a:t>
            </a:r>
            <a:r>
              <a:rPr lang="en-US" dirty="0"/>
              <a:t> and 16 </a:t>
            </a:r>
            <a:r>
              <a:rPr lang="en-US" dirty="0" err="1"/>
              <a:t>μs</a:t>
            </a:r>
            <a:r>
              <a:rPr lang="en-US" dirty="0"/>
              <a:t>, and in this </a:t>
            </a:r>
            <a:r>
              <a:rPr lang="en-US" dirty="0" smtClean="0"/>
              <a:t>contribution </a:t>
            </a:r>
            <a:r>
              <a:rPr lang="en-US" dirty="0"/>
              <a:t>we propose to choose a medium </a:t>
            </a:r>
            <a:r>
              <a:rPr lang="en-US" dirty="0" smtClean="0"/>
              <a:t>value (i.e., 8 </a:t>
            </a:r>
            <a:r>
              <a:rPr lang="en-US" dirty="0" err="1" smtClean="0"/>
              <a:t>μs</a:t>
            </a:r>
            <a:r>
              <a:rPr lang="en-US" dirty="0" smtClean="0"/>
              <a:t>).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Ending Times Alignment in </a:t>
            </a:r>
            <a:br>
              <a:rPr lang="en-US" dirty="0"/>
            </a:br>
            <a:r>
              <a:rPr lang="en-US" dirty="0"/>
              <a:t>Synchronous Multi-link </a:t>
            </a:r>
            <a:r>
              <a:rPr lang="en-US" dirty="0">
                <a:solidFill>
                  <a:schemeClr val="tx1"/>
                </a:solidFill>
              </a:rPr>
              <a:t>Operation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42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So, the following is the updated ending times alignment requirement. </a:t>
            </a:r>
            <a:endParaRPr lang="en-US" dirty="0"/>
          </a:p>
          <a:p>
            <a:pPr lvl="1"/>
            <a:r>
              <a:rPr lang="en-US" dirty="0" smtClean="0"/>
              <a:t>If </a:t>
            </a:r>
            <a:r>
              <a:rPr lang="en-US" dirty="0"/>
              <a:t>an AP MLD intends to align the ending time of DL PPDUs carrying a frame soliciting an immediate response simultaneously sent to the same non-STR non-AP MLD on multiple links, the AP MLD shall ensure that the difference between the ending times of transmitting DL PPDUs is less than </a:t>
            </a:r>
            <a:r>
              <a:rPr lang="en-US" u="sng" dirty="0">
                <a:solidFill>
                  <a:srgbClr val="FF0000"/>
                </a:solidFill>
              </a:rPr>
              <a:t>(</a:t>
            </a:r>
            <a:r>
              <a:rPr lang="en-US" u="sng" dirty="0" err="1">
                <a:solidFill>
                  <a:srgbClr val="FF0000"/>
                </a:solidFill>
              </a:rPr>
              <a:t>aSIFSTime</a:t>
            </a:r>
            <a:r>
              <a:rPr lang="en-US" u="sng" dirty="0">
                <a:solidFill>
                  <a:srgbClr val="FF0000"/>
                </a:solidFill>
              </a:rPr>
              <a:t> + </a:t>
            </a:r>
            <a:r>
              <a:rPr lang="en-US" u="sng" dirty="0" err="1">
                <a:solidFill>
                  <a:srgbClr val="FF0000"/>
                </a:solidFill>
              </a:rPr>
              <a:t>aSignalExtension</a:t>
            </a:r>
            <a:r>
              <a:rPr lang="en-US" u="sng" dirty="0">
                <a:solidFill>
                  <a:srgbClr val="FF0000"/>
                </a:solidFill>
              </a:rPr>
              <a:t>)/2</a:t>
            </a:r>
            <a:r>
              <a:rPr lang="en-US" dirty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Ending Times Alignment in </a:t>
            </a:r>
            <a:br>
              <a:rPr lang="en-US" dirty="0"/>
            </a:br>
            <a:r>
              <a:rPr lang="en-US" dirty="0"/>
              <a:t>Synchronous Multi-link </a:t>
            </a:r>
            <a:r>
              <a:rPr lang="en-US" dirty="0">
                <a:solidFill>
                  <a:schemeClr val="tx1"/>
                </a:solidFill>
              </a:rPr>
              <a:t>Operation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946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/>
          <p:cNvSpPr/>
          <p:nvPr/>
        </p:nvSpPr>
        <p:spPr>
          <a:xfrm>
            <a:off x="8399978" y="4865427"/>
            <a:ext cx="744022" cy="42226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Packet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Extension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179207" y="5533879"/>
            <a:ext cx="767140" cy="42226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Signal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Extension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4893824" y="4448698"/>
            <a:ext cx="767140" cy="42226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Signal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Extension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About the reference of the ending time of the PPDU, we propose to choose the end of the OFDM symbol. </a:t>
            </a:r>
            <a:endParaRPr lang="en-US" dirty="0" smtClean="0"/>
          </a:p>
          <a:p>
            <a:pPr lvl="1"/>
            <a:r>
              <a:rPr lang="en-US" dirty="0" smtClean="0"/>
              <a:t>When </a:t>
            </a:r>
            <a:r>
              <a:rPr lang="en-US" dirty="0"/>
              <a:t>the Packet Extension field is present in the PPDU, the ending time of the PPDU is the end of the last symbol of the Packet Extension field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But, the Signal Extension field is not regarded.  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Ending Times Alignment in </a:t>
            </a:r>
            <a:br>
              <a:rPr lang="en-US" dirty="0"/>
            </a:br>
            <a:r>
              <a:rPr lang="en-US" dirty="0"/>
              <a:t>Synchronous Multi-link </a:t>
            </a:r>
            <a:r>
              <a:rPr lang="en-US" dirty="0">
                <a:solidFill>
                  <a:schemeClr val="tx1"/>
                </a:solidFill>
              </a:rPr>
              <a:t>Operation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2218" y="5758724"/>
            <a:ext cx="6735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5GHz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-195" y="4659658"/>
            <a:ext cx="6735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6</a:t>
            </a:r>
            <a:r>
              <a:rPr lang="en-US" sz="1600" dirty="0" smtClean="0"/>
              <a:t>GHz</a:t>
            </a:r>
            <a:endParaRPr lang="en-US" sz="1600" dirty="0"/>
          </a:p>
        </p:txBody>
      </p:sp>
      <p:sp>
        <p:nvSpPr>
          <p:cNvPr id="12" name="Rectangle 11"/>
          <p:cNvSpPr/>
          <p:nvPr/>
        </p:nvSpPr>
        <p:spPr>
          <a:xfrm>
            <a:off x="1211735" y="4446024"/>
            <a:ext cx="1229009" cy="42493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Data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435722" y="4448274"/>
            <a:ext cx="873812" cy="42232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MAC Padding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60136" y="4482197"/>
            <a:ext cx="4459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AP</a:t>
            </a:r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660136" y="4863197"/>
            <a:ext cx="5545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STA</a:t>
            </a:r>
            <a:endParaRPr lang="en-US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616197" y="5609065"/>
            <a:ext cx="4459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AP</a:t>
            </a:r>
            <a:endParaRPr lang="en-US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616197" y="5990065"/>
            <a:ext cx="5545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STA</a:t>
            </a:r>
            <a:endParaRPr lang="en-US" sz="1600" dirty="0"/>
          </a:p>
        </p:txBody>
      </p:sp>
      <p:sp>
        <p:nvSpPr>
          <p:cNvPr id="32" name="Rectangle 31"/>
          <p:cNvSpPr/>
          <p:nvPr/>
        </p:nvSpPr>
        <p:spPr>
          <a:xfrm>
            <a:off x="3309534" y="4450421"/>
            <a:ext cx="837074" cy="42017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PHY Padding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148205" y="4447361"/>
            <a:ext cx="744022" cy="42226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Packet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Extension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195636" y="5534895"/>
            <a:ext cx="1543192" cy="4326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Data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738829" y="5531662"/>
            <a:ext cx="916616" cy="43590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MAC Padding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658311" y="5531662"/>
            <a:ext cx="771741" cy="4359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PHY Padding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431649" y="5531660"/>
            <a:ext cx="741496" cy="43590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Packet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Extension</a:t>
            </a:r>
          </a:p>
        </p:txBody>
      </p:sp>
      <p:cxnSp>
        <p:nvCxnSpPr>
          <p:cNvPr id="40" name="Straight Arrow Connector 39"/>
          <p:cNvCxnSpPr/>
          <p:nvPr/>
        </p:nvCxnSpPr>
        <p:spPr>
          <a:xfrm flipV="1">
            <a:off x="4880117" y="5087987"/>
            <a:ext cx="1128378" cy="1366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892227" y="4452491"/>
            <a:ext cx="0" cy="1079169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5175671" y="4446024"/>
            <a:ext cx="11248" cy="1947488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420968" y="6139190"/>
            <a:ext cx="6514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SIFS</a:t>
            </a:r>
            <a:endParaRPr lang="en-US" sz="1100" dirty="0"/>
          </a:p>
        </p:txBody>
      </p:sp>
      <p:sp>
        <p:nvSpPr>
          <p:cNvPr id="46" name="Rectangle 45"/>
          <p:cNvSpPr/>
          <p:nvPr/>
        </p:nvSpPr>
        <p:spPr>
          <a:xfrm>
            <a:off x="6008495" y="4842142"/>
            <a:ext cx="643859" cy="44153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 smtClean="0">
                <a:solidFill>
                  <a:schemeClr val="tx1"/>
                </a:solidFill>
              </a:rPr>
              <a:t>Ack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652354" y="4837915"/>
            <a:ext cx="873812" cy="44576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MAC Padding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7526166" y="4842141"/>
            <a:ext cx="873812" cy="44153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PHY Padding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6286389" y="5941395"/>
            <a:ext cx="2845393" cy="4532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Block </a:t>
            </a:r>
            <a:r>
              <a:rPr lang="en-US" sz="1100" dirty="0" err="1" smtClean="0">
                <a:solidFill>
                  <a:schemeClr val="tx1"/>
                </a:solidFill>
              </a:rPr>
              <a:t>Ack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996236" y="4028926"/>
            <a:ext cx="2996791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Difference between the </a:t>
            </a:r>
            <a:r>
              <a:rPr lang="en-US" sz="1400" dirty="0"/>
              <a:t>ending times of the transmissions </a:t>
            </a:r>
            <a:r>
              <a:rPr lang="en-US" sz="1400" dirty="0" smtClean="0"/>
              <a:t>is less than </a:t>
            </a:r>
            <a:br>
              <a:rPr lang="en-US" sz="1400" dirty="0" smtClean="0"/>
            </a:br>
            <a:r>
              <a:rPr lang="en-US" sz="1400" dirty="0" smtClean="0"/>
              <a:t>(</a:t>
            </a:r>
            <a:r>
              <a:rPr lang="en-US" sz="1400" dirty="0" err="1" smtClean="0"/>
              <a:t>aSIFSTime</a:t>
            </a:r>
            <a:r>
              <a:rPr lang="en-US" sz="1400" dirty="0" smtClean="0"/>
              <a:t> + </a:t>
            </a:r>
            <a:r>
              <a:rPr lang="en-US" sz="1400" dirty="0" err="1" smtClean="0"/>
              <a:t>aSignalExtension</a:t>
            </a:r>
            <a:r>
              <a:rPr lang="en-US" sz="1400" dirty="0" smtClean="0"/>
              <a:t>)/2</a:t>
            </a:r>
            <a:endParaRPr lang="en-US" sz="1400" dirty="0"/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4880117" y="4664510"/>
            <a:ext cx="314823" cy="2381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endCxn id="56" idx="1"/>
          </p:cNvCxnSpPr>
          <p:nvPr/>
        </p:nvCxnSpPr>
        <p:spPr>
          <a:xfrm flipV="1">
            <a:off x="5015398" y="4398258"/>
            <a:ext cx="980838" cy="267876"/>
          </a:xfrm>
          <a:prstGeom prst="straightConnector1">
            <a:avLst/>
          </a:prstGeom>
          <a:ln>
            <a:solidFill>
              <a:srgbClr val="FF0000"/>
            </a:solidFill>
            <a:headEnd w="sm" len="sm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5116168" y="5072390"/>
            <a:ext cx="6514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SIFS</a:t>
            </a:r>
            <a:endParaRPr lang="en-US" sz="1100" dirty="0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673387" y="4842179"/>
            <a:ext cx="8470613" cy="21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85800" y="5943390"/>
            <a:ext cx="84582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V="1">
            <a:off x="5165113" y="6166886"/>
            <a:ext cx="1128378" cy="1366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573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</a:t>
            </a:r>
            <a:r>
              <a:rPr lang="en-US" dirty="0" smtClean="0"/>
              <a:t>amend the SFD texts as the following?</a:t>
            </a:r>
          </a:p>
          <a:p>
            <a:pPr lvl="1"/>
            <a:r>
              <a:rPr lang="en-US" dirty="0"/>
              <a:t>802.11be supports the following PPDU transmission restriction for the constrained multi-link operation: </a:t>
            </a:r>
          </a:p>
          <a:p>
            <a:pPr lvl="2"/>
            <a:r>
              <a:rPr lang="en-US" dirty="0" smtClean="0"/>
              <a:t>If </a:t>
            </a:r>
            <a:r>
              <a:rPr lang="en-US" dirty="0"/>
              <a:t>an AP MLD intends to align the ending time of DL PPDUs carrying a frame soliciting an immediate response simultaneously sent to the same non-STR non-AP MLD on multiple links, the AP MLD shall ensure that the difference between the ending times of transmitting DL PPDUs is less than </a:t>
            </a:r>
            <a:r>
              <a:rPr lang="en-US" strike="sngStrike" dirty="0">
                <a:solidFill>
                  <a:srgbClr val="FF0000"/>
                </a:solidFill>
              </a:rPr>
              <a:t>TBD (&lt; SIFS</a:t>
            </a:r>
            <a:r>
              <a:rPr lang="en-US" strike="sngStrike" dirty="0" smtClean="0">
                <a:solidFill>
                  <a:srgbClr val="FF0000"/>
                </a:solidFill>
              </a:rPr>
              <a:t>) </a:t>
            </a:r>
            <a:r>
              <a:rPr lang="en-US" u="sng" dirty="0">
                <a:solidFill>
                  <a:srgbClr val="FF0000"/>
                </a:solidFill>
              </a:rPr>
              <a:t>(</a:t>
            </a:r>
            <a:r>
              <a:rPr lang="en-US" u="sng" dirty="0" err="1">
                <a:solidFill>
                  <a:srgbClr val="FF0000"/>
                </a:solidFill>
              </a:rPr>
              <a:t>aSIFSTime</a:t>
            </a:r>
            <a:r>
              <a:rPr lang="en-US" u="sng" dirty="0">
                <a:solidFill>
                  <a:srgbClr val="FF0000"/>
                </a:solidFill>
              </a:rPr>
              <a:t> + </a:t>
            </a:r>
            <a:r>
              <a:rPr lang="en-US" u="sng" dirty="0" err="1">
                <a:solidFill>
                  <a:srgbClr val="FF0000"/>
                </a:solidFill>
              </a:rPr>
              <a:t>aSignalExtension</a:t>
            </a:r>
            <a:r>
              <a:rPr lang="en-US" u="sng" dirty="0">
                <a:solidFill>
                  <a:srgbClr val="FF0000"/>
                </a:solidFill>
              </a:rPr>
              <a:t>)/</a:t>
            </a:r>
            <a:r>
              <a:rPr lang="en-US" u="sng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.</a:t>
            </a:r>
            <a:endParaRPr lang="en-US" dirty="0"/>
          </a:p>
          <a:p>
            <a:pPr lvl="3"/>
            <a:r>
              <a:rPr lang="en-US" dirty="0"/>
              <a:t>Where the reference of the ending time of the PPDU is </a:t>
            </a:r>
            <a:r>
              <a:rPr lang="en-US" strike="sngStrike" dirty="0" smtClean="0">
                <a:solidFill>
                  <a:srgbClr val="FF0000"/>
                </a:solidFill>
              </a:rPr>
              <a:t>TBD</a:t>
            </a:r>
            <a:r>
              <a:rPr lang="en-US" u="sng" dirty="0">
                <a:solidFill>
                  <a:srgbClr val="FF0000"/>
                </a:solidFill>
              </a:rPr>
              <a:t> not including the Signal </a:t>
            </a:r>
            <a:r>
              <a:rPr lang="en-US" u="sng" dirty="0" smtClean="0">
                <a:solidFill>
                  <a:srgbClr val="FF0000"/>
                </a:solidFill>
              </a:rPr>
              <a:t>Extension field</a:t>
            </a:r>
            <a:r>
              <a:rPr lang="en-US" dirty="0" smtClean="0"/>
              <a:t>.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26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2D25672F2F5D4AA9AE255D69FED637" ma:contentTypeVersion="1" ma:contentTypeDescription="Create a new document." ma:contentTypeScope="" ma:versionID="4956819f99e8db43e2a2111e3b300df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2d2ab0423195891a282ae33591addde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5DB7F03-E2F4-4208-8217-CF5CB1C8F085}">
  <ds:schemaRefs>
    <ds:schemaRef ds:uri="http://schemas.microsoft.com/office/infopath/2007/PartnerControls"/>
    <ds:schemaRef ds:uri="http://schemas.microsoft.com/office/2006/metadata/properties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purl.org/dc/terms/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CA7BDBA-0428-497A-823E-604947E2874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E42FB28-4175-4352-A1B1-A428BA28D5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105974</TotalTime>
  <Words>780</Words>
  <Application>Microsoft Office PowerPoint</Application>
  <PresentationFormat>On-screen Show (4:3)</PresentationFormat>
  <Paragraphs>103</Paragraphs>
  <Slides>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 Unicode MS</vt:lpstr>
      <vt:lpstr>Arial</vt:lpstr>
      <vt:lpstr>Times New Roman</vt:lpstr>
      <vt:lpstr>802-11-Submission</vt:lpstr>
      <vt:lpstr>Document</vt:lpstr>
      <vt:lpstr>Synchronous Multi-Link Operation Follow-Up</vt:lpstr>
      <vt:lpstr>Recap: Ending Times Alignment</vt:lpstr>
      <vt:lpstr>Introduction</vt:lpstr>
      <vt:lpstr>Ending Times Alignment in  Synchronous Multi-link Operation</vt:lpstr>
      <vt:lpstr>Ending Times Alignment in  Synchronous Multi-link Operation</vt:lpstr>
      <vt:lpstr>Ending Times Alignment in  Synchronous Multi-link Operation</vt:lpstr>
      <vt:lpstr>Ending Times Alignment in  Synchronous Multi-link Operation</vt:lpstr>
      <vt:lpstr>Ending Times Alignment in  Synchronous Multi-link Operation</vt:lpstr>
      <vt:lpstr>Straw Poll 1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Yongho Seok</cp:lastModifiedBy>
  <cp:revision>1502</cp:revision>
  <cp:lastPrinted>1998-02-10T13:28:06Z</cp:lastPrinted>
  <dcterms:created xsi:type="dcterms:W3CDTF">2007-05-21T21:00:37Z</dcterms:created>
  <dcterms:modified xsi:type="dcterms:W3CDTF">2020-07-05T01:48:36Z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0x0101009A2D25672F2F5D4AA9AE255D69FED637</vt:lpwstr>
  </property>
</Properties>
</file>