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5" r:id="rId3"/>
    <p:sldId id="286" r:id="rId4"/>
    <p:sldId id="287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96" d="100"/>
          <a:sy n="96" d="100"/>
        </p:scale>
        <p:origin x="90" y="24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2202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802.11-20/0632r64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December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802.11-20/0632r64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December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802.11-20/0632r64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December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802.11-20/0632r64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802.11-20/0632r64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802.11-20/0632r64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802.11-20/0632r64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2020-12-14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181836"/>
              </p:ext>
            </p:extLst>
          </p:nvPr>
        </p:nvGraphicFramePr>
        <p:xfrm>
          <a:off x="996950" y="2411413"/>
          <a:ext cx="10023475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3226" progId="Word.Document.8">
                  <p:embed/>
                </p:oleObj>
              </mc:Choice>
              <mc:Fallback>
                <p:oleObj name="Document" r:id="rId3" imgW="10459112" imgH="253322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1413"/>
                        <a:ext cx="10023475" cy="2422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December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3005216"/>
              </p:ext>
            </p:extLst>
          </p:nvPr>
        </p:nvGraphicFramePr>
        <p:xfrm>
          <a:off x="965200" y="1152010"/>
          <a:ext cx="10361083" cy="2081847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99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15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126790"/>
                  </a:ext>
                </a:extLst>
              </a:tr>
              <a:tr h="30800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sngStrike" kern="1200" baseline="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99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16, January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21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December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2504993"/>
              </p:ext>
            </p:extLst>
          </p:nvPr>
        </p:nvGraphicFramePr>
        <p:xfrm>
          <a:off x="965199" y="1154723"/>
          <a:ext cx="10361085" cy="2733135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17, January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14, January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16*, January 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sng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December 14, 21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 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15, January 5</a:t>
                      </a:r>
                      <a:endParaRPr lang="en-US" sz="1600" b="0" i="0" u="none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December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4328831"/>
              </p:ext>
            </p:extLst>
          </p:nvPr>
        </p:nvGraphicFramePr>
        <p:xfrm>
          <a:off x="965200" y="1152010"/>
          <a:ext cx="10361083" cy="380702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15, January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</a:t>
                      </a:r>
                      <a:r>
                        <a:rPr lang="en-GB" sz="1600" b="0" i="0" u="none" strike="sng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15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18, January 5, 8, 12*, 19, 22, 26, 29</a:t>
                      </a:r>
                      <a:endParaRPr lang="en-GB" sz="1600" b="0" i="0" u="none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11,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16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70998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sng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December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15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January 5</a:t>
                      </a:r>
                      <a:endParaRPr lang="en-US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45088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484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383</Words>
  <Application>Microsoft Office PowerPoint</Application>
  <PresentationFormat>Widescreen</PresentationFormat>
  <Paragraphs>141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946</cp:revision>
  <cp:lastPrinted>1601-01-01T00:00:00Z</cp:lastPrinted>
  <dcterms:created xsi:type="dcterms:W3CDTF">2018-05-10T16:45:22Z</dcterms:created>
  <dcterms:modified xsi:type="dcterms:W3CDTF">2020-12-14T16:46:59Z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