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5" r:id="rId3"/>
    <p:sldId id="286" r:id="rId4"/>
    <p:sldId id="287" r:id="rId5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521" autoAdjust="0"/>
  </p:normalViewPr>
  <p:slideViewPr>
    <p:cSldViewPr>
      <p:cViewPr varScale="1">
        <p:scale>
          <a:sx n="86" d="100"/>
          <a:sy n="86" d="100"/>
        </p:scale>
        <p:origin x="114" y="4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202" y="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802.11-20/0632r63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December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Huawei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802.11-20/0632r63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December 2020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Huawei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802.11-20/0632r63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December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Huawei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802.11-20/0632r63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Huawei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802.11-20/0632r63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Huawei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17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802.11-20/0632r63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Huawei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6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802.11-20/0632r63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2020-12-11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December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Stephen McCann, Huawei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181836"/>
              </p:ext>
            </p:extLst>
          </p:nvPr>
        </p:nvGraphicFramePr>
        <p:xfrm>
          <a:off x="996950" y="2411413"/>
          <a:ext cx="10023475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59112" imgH="2533226" progId="Word.Document.8">
                  <p:embed/>
                </p:oleObj>
              </mc:Choice>
              <mc:Fallback>
                <p:oleObj name="Document" r:id="rId3" imgW="10459112" imgH="253322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0" y="2411413"/>
                        <a:ext cx="10023475" cy="2422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53333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indicates cancellations. * motions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430016"/>
              </p:ext>
            </p:extLst>
          </p:nvPr>
        </p:nvGraphicFramePr>
        <p:xfrm>
          <a:off x="965200" y="1152010"/>
          <a:ext cx="10361083" cy="2081847"/>
        </p:xfrm>
        <a:graphic>
          <a:graphicData uri="http://schemas.openxmlformats.org/drawingml/2006/table">
            <a:tbl>
              <a:tblPr/>
              <a:tblGrid>
                <a:gridCol w="1058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4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59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2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99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55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14, January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5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802.11 WG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January 11</a:t>
                      </a:r>
                    </a:p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January 15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8126790"/>
                  </a:ext>
                </a:extLst>
              </a:tr>
              <a:tr h="30800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sngStrike" kern="1200" baseline="0" dirty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99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16, January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71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December 21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14:00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53339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indicates cancellations. * motions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194787"/>
              </p:ext>
            </p:extLst>
          </p:nvPr>
        </p:nvGraphicFramePr>
        <p:xfrm>
          <a:off x="965199" y="1154723"/>
          <a:ext cx="10361085" cy="2733135"/>
        </p:xfrm>
        <a:graphic>
          <a:graphicData uri="http://schemas.openxmlformats.org/drawingml/2006/table">
            <a:tbl>
              <a:tblPr/>
              <a:tblGrid>
                <a:gridCol w="1140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2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5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2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2796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(MAC)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5757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(MAC/PHY)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17, January 7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14, January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293195"/>
                  </a:ext>
                </a:extLst>
              </a:tr>
              <a:tr h="33862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(Joint)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16*, January 6*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21600"/>
                  </a:ext>
                </a:extLst>
              </a:tr>
              <a:tr h="26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RCM SG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14, December 21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993022"/>
                  </a:ext>
                </a:extLst>
              </a:tr>
              <a:tr h="2720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 ET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162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 January 5</a:t>
                      </a:r>
                      <a:endParaRPr lang="en-US" sz="1600" b="0" i="0" u="none" strike="sng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201678"/>
                  </a:ext>
                </a:extLst>
              </a:tr>
              <a:tr h="31915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342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46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53333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Huawei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December 2020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indicates cancellations. * motions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605176"/>
              </p:ext>
            </p:extLst>
          </p:nvPr>
        </p:nvGraphicFramePr>
        <p:xfrm>
          <a:off x="965200" y="1152010"/>
          <a:ext cx="10361083" cy="3807022"/>
        </p:xfrm>
        <a:graphic>
          <a:graphicData uri="http://schemas.openxmlformats.org/drawingml/2006/table">
            <a:tbl>
              <a:tblPr/>
              <a:tblGrid>
                <a:gridCol w="1058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4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59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2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1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 January 5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60899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11, 15, 18, </a:t>
                      </a:r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January 5, 8, 12*, 19, 22, 26, 29</a:t>
                      </a:r>
                      <a:endParaRPr lang="en-GB" sz="1600" b="0" i="0" u="none" strike="sngStrike" baseline="0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January 11, 13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11:15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009228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16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7426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COEX 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46412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1617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Editors’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05556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Members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7623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JTC1 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27099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December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 January 5</a:t>
                      </a:r>
                      <a:endParaRPr lang="en-US" sz="1600" b="0" i="0" u="none" strike="sng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45088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84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35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0</TotalTime>
  <Words>386</Words>
  <Application>Microsoft Office PowerPoint</Application>
  <PresentationFormat>Widescreen</PresentationFormat>
  <Paragraphs>141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Times New Roman</vt:lpstr>
      <vt:lpstr>Office Theme</vt:lpstr>
      <vt:lpstr>Document</vt:lpstr>
      <vt:lpstr>Teleconference Information</vt:lpstr>
      <vt:lpstr>Teleconferences</vt:lpstr>
      <vt:lpstr>Teleconferences</vt:lpstr>
      <vt:lpstr>Teleconferences</vt:lpstr>
    </vt:vector>
  </TitlesOfParts>
  <Company>BlackBerry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Teleconference Information</dc:title>
  <dc:creator>Stephen McCann</dc:creator>
  <cp:keywords/>
  <cp:lastModifiedBy>Stephen McCann</cp:lastModifiedBy>
  <cp:revision>941</cp:revision>
  <cp:lastPrinted>1601-01-01T00:00:00Z</cp:lastPrinted>
  <dcterms:created xsi:type="dcterms:W3CDTF">2018-05-10T16:45:22Z</dcterms:created>
  <dcterms:modified xsi:type="dcterms:W3CDTF">2020-12-11T09:24:35Z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