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05" d="100"/>
          <a:sy n="105" d="100"/>
        </p:scale>
        <p:origin x="144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3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679095"/>
              </p:ext>
            </p:extLst>
          </p:nvPr>
        </p:nvGraphicFramePr>
        <p:xfrm>
          <a:off x="965200" y="1152010"/>
          <a:ext cx="10361083" cy="42222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25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17, 23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22, 24, October 6, 8, 20, 22,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29, October 13,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17, October 1, 15,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23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7, 14, 21,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22, 29, October 6, 13, 20, 27, November 3, 10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127182"/>
              </p:ext>
            </p:extLst>
          </p:nvPr>
        </p:nvGraphicFramePr>
        <p:xfrm>
          <a:off x="965199" y="1154723"/>
          <a:ext cx="10361085" cy="425147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21, October 19,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24, 28, October 8, 12,  22, 26,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30*, October 15*,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959095"/>
              </p:ext>
            </p:extLst>
          </p:nvPr>
        </p:nvGraphicFramePr>
        <p:xfrm>
          <a:off x="965200" y="1152010"/>
          <a:ext cx="10361083" cy="25878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18, 22, 25,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527</Words>
  <Application>Microsoft Office PowerPoint</Application>
  <PresentationFormat>Widescreen</PresentationFormat>
  <Paragraphs>175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838</cp:revision>
  <cp:lastPrinted>1601-01-01T00:00:00Z</cp:lastPrinted>
  <dcterms:created xsi:type="dcterms:W3CDTF">2018-05-10T16:45:22Z</dcterms:created>
  <dcterms:modified xsi:type="dcterms:W3CDTF">2020-09-17T07:50:05Z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