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5" r:id="rId3"/>
    <p:sldId id="286" r:id="rId4"/>
    <p:sldId id="287" r:id="rId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4521" autoAdjust="0"/>
  </p:normalViewPr>
  <p:slideViewPr>
    <p:cSldViewPr>
      <p:cViewPr varScale="1">
        <p:scale>
          <a:sx n="86" d="100"/>
          <a:sy n="86" d="100"/>
        </p:scale>
        <p:origin x="120" y="40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2202" y="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802.11-20/0632r65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December 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802.11-20/0632r65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December 2020</a:t>
            </a:r>
            <a:endParaRPr lang="en-US" dirty="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Stephen McCann, Huawei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802.11-20/0632r65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December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802.11-20/0632r65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11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802.11-20/0632r65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17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802.11-20/0632r65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6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802.11-20/0632r65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Teleconference Information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</a:t>
            </a:r>
            <a:r>
              <a:rPr lang="en-GB" sz="2000"/>
              <a:t>:</a:t>
            </a:r>
            <a:r>
              <a:rPr lang="en-GB" sz="2000" b="0"/>
              <a:t> 2020-12-24</a:t>
            </a: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December 2020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181836"/>
              </p:ext>
            </p:extLst>
          </p:nvPr>
        </p:nvGraphicFramePr>
        <p:xfrm>
          <a:off x="996950" y="2411413"/>
          <a:ext cx="10023475" cy="242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59112" imgH="2533226" progId="Word.Document.8">
                  <p:embed/>
                </p:oleObj>
              </mc:Choice>
              <mc:Fallback>
                <p:oleObj name="Document" r:id="rId3" imgW="10459112" imgH="2533226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411413"/>
                        <a:ext cx="10023475" cy="2422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3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957540"/>
              </p:ext>
            </p:extLst>
          </p:nvPr>
        </p:nvGraphicFramePr>
        <p:xfrm>
          <a:off x="965200" y="1152010"/>
          <a:ext cx="10361083" cy="2185432"/>
        </p:xfrm>
        <a:graphic>
          <a:graphicData uri="http://schemas.openxmlformats.org/drawingml/2006/table">
            <a:tbl>
              <a:tblPr/>
              <a:tblGrid>
                <a:gridCol w="1058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990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5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7</a:t>
                      </a:r>
                    </a:p>
                    <a:p>
                      <a:pPr algn="l" fontAlgn="b"/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14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11:15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</a:p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5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802.11 WG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11*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15*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126790"/>
                  </a:ext>
                </a:extLst>
              </a:tr>
              <a:tr h="28799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TGaz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6</a:t>
                      </a:r>
                    </a:p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11*, 12*, 13*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 ET</a:t>
                      </a:r>
                    </a:p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13:30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algn="ctr" fontAlgn="b"/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71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TGay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meeting at January Interim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282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58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990878"/>
              </p:ext>
            </p:extLst>
          </p:nvPr>
        </p:nvGraphicFramePr>
        <p:xfrm>
          <a:off x="965199" y="1154723"/>
          <a:ext cx="10361085" cy="3525818"/>
        </p:xfrm>
        <a:graphic>
          <a:graphicData uri="http://schemas.openxmlformats.org/drawingml/2006/table">
            <a:tbl>
              <a:tblPr/>
              <a:tblGrid>
                <a:gridCol w="114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796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7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(MAC/PHY)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7, 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21, 25, February 4, 8, 18, 22, March 4, 8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4, 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18, 28, February 1, 25, March 1, 11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13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293195"/>
                  </a:ext>
                </a:extLst>
              </a:tr>
              <a:tr h="33862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(Joint)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6*, 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20, 27, February 3*, 10, 24*, March 3, 10</a:t>
                      </a:r>
                    </a:p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14*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21600"/>
                  </a:ext>
                </a:extLst>
              </a:tr>
              <a:tr h="26342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RCM SG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4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12*, 13*, 14*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13:30 ET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993022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ITU AH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12*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19:00 ET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62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AANI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</a:t>
                      </a:r>
                    </a:p>
                    <a:p>
                      <a:pPr algn="l" fontAlgn="b"/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12*</a:t>
                      </a:r>
                    </a:p>
                    <a:p>
                      <a:pPr algn="l" fontAlgn="b"/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13*, 14*</a:t>
                      </a:r>
                      <a:endParaRPr lang="en-US" sz="1600" b="0" i="0" u="none" strike="sngStrike" baseline="0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11:15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201678"/>
                  </a:ext>
                </a:extLst>
              </a:tr>
              <a:tr h="319152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meeting at January Interim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342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46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3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December 2020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435408"/>
              </p:ext>
            </p:extLst>
          </p:nvPr>
        </p:nvGraphicFramePr>
        <p:xfrm>
          <a:off x="965200" y="1152010"/>
          <a:ext cx="10361083" cy="4629190"/>
        </p:xfrm>
        <a:graphic>
          <a:graphicData uri="http://schemas.openxmlformats.org/drawingml/2006/table">
            <a:tbl>
              <a:tblPr/>
              <a:tblGrid>
                <a:gridCol w="1058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446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5,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12*, 13*, 14*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26, February 2, 23, March 9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316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11:15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6089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5, 8, 12*, 19, 22, 26, 29</a:t>
                      </a:r>
                      <a:endParaRPr lang="en-GB" sz="1600" b="0" i="0" u="none" strike="sng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11, 13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11:15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0922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13*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7426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COEX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13*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 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46412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13*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13:30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11:15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1617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Editors’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 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05556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Members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12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76234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JTC1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12*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 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7099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12*, 14*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11*, 12*</a:t>
                      </a:r>
                      <a:endParaRPr lang="en-US" sz="1600" b="0" i="0" u="none" strike="sng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11:15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45088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11*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January 4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13:30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17:00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1 hr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84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359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ce presentation subject title text here].potx" id="{9F2EEA62-9711-4D79-A2F1-C9EE3C92C099}" vid="{BDB7B821-D8C8-422B-824F-241F074B20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802.11 template widescreen</Template>
  <TotalTime>0</TotalTime>
  <Words>522</Words>
  <Application>Microsoft Office PowerPoint</Application>
  <PresentationFormat>Widescreen</PresentationFormat>
  <Paragraphs>176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Times New Roman</vt:lpstr>
      <vt:lpstr>Office Theme</vt:lpstr>
      <vt:lpstr>Document</vt:lpstr>
      <vt:lpstr>Teleconference Information</vt:lpstr>
      <vt:lpstr>Teleconferences</vt:lpstr>
      <vt:lpstr>Teleconferences</vt:lpstr>
      <vt:lpstr>Teleconferences</vt:lpstr>
    </vt:vector>
  </TitlesOfParts>
  <Company>BlackBerry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Teleconference Information</dc:title>
  <dc:creator>Stephen McCann</dc:creator>
  <cp:keywords/>
  <cp:lastModifiedBy>Stephen McCann</cp:lastModifiedBy>
  <cp:revision>963</cp:revision>
  <cp:lastPrinted>1601-01-01T00:00:00Z</cp:lastPrinted>
  <dcterms:created xsi:type="dcterms:W3CDTF">2018-05-10T16:45:22Z</dcterms:created>
  <dcterms:modified xsi:type="dcterms:W3CDTF">2020-12-24T09:00:19Z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