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  <p:sldId id="36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79459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support that if during a </a:t>
            </a:r>
            <a:r>
              <a:rPr lang="en-US" altLang="zh-CN" dirty="0" smtClean="0"/>
              <a:t>PPDU transmission </a:t>
            </a:r>
            <a:r>
              <a:rPr lang="en-US" altLang="zh-CN" dirty="0"/>
              <a:t>of a STA (</a:t>
            </a:r>
            <a:r>
              <a:rPr lang="en-US" altLang="zh-CN" dirty="0" smtClean="0"/>
              <a:t>STA 1</a:t>
            </a:r>
            <a:r>
              <a:rPr lang="en-US" altLang="zh-CN" dirty="0"/>
              <a:t>) of a non-STR non-AP </a:t>
            </a:r>
            <a:r>
              <a:rPr lang="en-US" altLang="zh-CN" dirty="0" smtClean="0"/>
              <a:t>MLD to an AP (AP 1) of the AP MLD, </a:t>
            </a:r>
            <a:r>
              <a:rPr lang="en-US" altLang="zh-CN" dirty="0"/>
              <a:t>another STA (</a:t>
            </a:r>
            <a:r>
              <a:rPr lang="en-US" altLang="zh-CN" dirty="0" smtClean="0"/>
              <a:t>STA 2</a:t>
            </a:r>
            <a:r>
              <a:rPr lang="en-US" altLang="zh-CN" dirty="0"/>
              <a:t>) of the same </a:t>
            </a:r>
            <a:r>
              <a:rPr lang="en-US" altLang="zh-CN" dirty="0" smtClean="0"/>
              <a:t>non-AP MLD </a:t>
            </a:r>
            <a:r>
              <a:rPr lang="en-US" altLang="zh-CN" dirty="0"/>
              <a:t>cannot detect its medium state when </a:t>
            </a:r>
            <a:r>
              <a:rPr lang="en-US" altLang="zh-CN" dirty="0" smtClean="0"/>
              <a:t>required </a:t>
            </a:r>
            <a:r>
              <a:rPr lang="en-US" altLang="zh-CN" dirty="0"/>
              <a:t>and </a:t>
            </a:r>
            <a:r>
              <a:rPr lang="en-US" altLang="zh-CN" dirty="0" smtClean="0"/>
              <a:t>starts </a:t>
            </a:r>
            <a:r>
              <a:rPr lang="en-US" altLang="zh-CN" dirty="0"/>
              <a:t>a </a:t>
            </a:r>
            <a:r>
              <a:rPr lang="en-US" altLang="zh-CN" dirty="0" err="1"/>
              <a:t>NAVSyncDelay</a:t>
            </a:r>
            <a:r>
              <a:rPr lang="en-US" altLang="zh-CN" dirty="0"/>
              <a:t> </a:t>
            </a:r>
            <a:r>
              <a:rPr lang="en-US" altLang="zh-CN" dirty="0" smtClean="0"/>
              <a:t>timer count down </a:t>
            </a:r>
            <a:r>
              <a:rPr lang="en-US" altLang="zh-CN" dirty="0"/>
              <a:t>at the end of the </a:t>
            </a:r>
            <a:r>
              <a:rPr lang="en-US" altLang="zh-CN" dirty="0" smtClean="0"/>
              <a:t>PPDU transmission, another AP (AP 2) of the same AP MLD shall send a short frame to the STA-2 if the channel is idle, </a:t>
            </a:r>
            <a:r>
              <a:rPr lang="en-US" altLang="zh-CN" dirty="0" err="1" smtClean="0"/>
              <a:t>NAVSyncDelay</a:t>
            </a:r>
            <a:r>
              <a:rPr lang="en-US" altLang="zh-CN" dirty="0" smtClean="0"/>
              <a:t> </a:t>
            </a:r>
            <a:r>
              <a:rPr lang="en-US" altLang="zh-CN" dirty="0"/>
              <a:t>timer </a:t>
            </a:r>
            <a:r>
              <a:rPr lang="en-US" altLang="zh-CN" dirty="0" smtClean="0"/>
              <a:t>is not 0 and the PPDU carries a signal which indicates the STA2 intends to send the uplink frame(s). 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Non-STR 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 smtClean="0"/>
              <a:t>NAVSyncDelay</a:t>
            </a:r>
            <a:r>
              <a:rPr lang="en-US" altLang="zh-CN" sz="1600" dirty="0" smtClean="0"/>
              <a:t> to </a:t>
            </a:r>
            <a:r>
              <a:rPr lang="en-US" altLang="zh-CN" sz="1600" dirty="0"/>
              <a:t>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886200" y="4995647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492898" y="4810309"/>
            <a:ext cx="107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NAVSyncDelay</a:t>
            </a:r>
            <a:r>
              <a:rPr lang="en-US" altLang="zh-CN" sz="1000" dirty="0" smtClean="0"/>
              <a:t> or NAV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non-STR STA EDCA rules after self </a:t>
            </a:r>
            <a:r>
              <a:rPr lang="en-US" altLang="zh-CN" dirty="0" smtClean="0"/>
              <a:t>interference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71804</TotalTime>
  <Words>858</Words>
  <Application>Microsoft Office PowerPoint</Application>
  <PresentationFormat>全屏显示(4:3)</PresentationFormat>
  <Paragraphs>169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ＭＳ Ｐゴシック</vt:lpstr>
      <vt:lpstr>Arial</vt:lpstr>
      <vt:lpstr>Calibri</vt:lpstr>
      <vt:lpstr>Times New Roman</vt:lpstr>
      <vt:lpstr>802-11-Submission</vt:lpstr>
      <vt:lpstr>Microsoft Word 97 - 2003 文档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555</cp:revision>
  <cp:lastPrinted>1998-02-10T13:28:06Z</cp:lastPrinted>
  <dcterms:created xsi:type="dcterms:W3CDTF">2013-11-12T18:41:50Z</dcterms:created>
  <dcterms:modified xsi:type="dcterms:W3CDTF">2020-07-27T15:04:42Z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