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297" r:id="rId17"/>
    <p:sldId id="314"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6"/>
  </p:normalViewPr>
  <p:slideViewPr>
    <p:cSldViewPr>
      <p:cViewPr varScale="1">
        <p:scale>
          <a:sx n="102" d="100"/>
          <a:sy n="102" d="100"/>
        </p:scale>
        <p:origin x="1160"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802.11-20/0550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802.11-20/0550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802.11-20/0550</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802.11-20/0550</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802.11-20/0550</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0025-03-00bc-additional-sfd-text-for-r3-6-3-r3-6-4.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March 31, 2020</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2020-03-31</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27"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8100" y="3209925"/>
                        <a:ext cx="4092575" cy="1241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March 31,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endParaRPr lang="en-GB" sz="600" dirty="0"/>
          </a:p>
          <a:p>
            <a:endParaRPr lang="en-GB" sz="600" dirty="0"/>
          </a:p>
          <a:p>
            <a:r>
              <a:rPr lang="de-DE" sz="1400" dirty="0"/>
              <a:t>IEEE </a:t>
            </a:r>
            <a:r>
              <a:rPr lang="de-DE" sz="1400" dirty="0" err="1"/>
              <a:t>Join</a:t>
            </a:r>
            <a:r>
              <a:rPr lang="de-DE" sz="1400" dirty="0"/>
              <a:t> </a:t>
            </a:r>
            <a:r>
              <a:rPr lang="de-DE" sz="1400" dirty="0" err="1"/>
              <a:t>Me</a:t>
            </a:r>
            <a:r>
              <a:rPr lang="de-DE" sz="1400" dirty="0"/>
              <a:t> will </a:t>
            </a:r>
            <a:r>
              <a:rPr lang="de-DE" sz="1400" dirty="0" err="1"/>
              <a:t>be</a:t>
            </a:r>
            <a:r>
              <a:rPr lang="de-DE" sz="1400" dirty="0"/>
              <a:t> </a:t>
            </a:r>
            <a:r>
              <a:rPr lang="de-DE" sz="1400"/>
              <a:t>used</a:t>
            </a:r>
            <a:endParaRPr lang="de-DE" sz="1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a:t>Submission </a:t>
            </a:r>
          </a:p>
          <a:p>
            <a:pPr lvl="1">
              <a:buFont typeface="Arial" panose="020B0604020202020204" pitchFamily="34" charset="0"/>
              <a:buChar char="•"/>
            </a:pPr>
            <a:r>
              <a:rPr lang="de-DE" sz="1600" dirty="0"/>
              <a:t>A. </a:t>
            </a:r>
            <a:r>
              <a:rPr lang="de-DE" sz="1600" dirty="0" err="1"/>
              <a:t>Patil</a:t>
            </a:r>
            <a:r>
              <a:rPr lang="de-DE" sz="1600" dirty="0"/>
              <a:t>:  11-20/0025 Additional SFD </a:t>
            </a:r>
            <a:r>
              <a:rPr lang="de-DE" sz="1600" dirty="0" err="1"/>
              <a:t>text</a:t>
            </a:r>
            <a:r>
              <a:rPr lang="de-DE" sz="1600" dirty="0"/>
              <a:t> </a:t>
            </a:r>
            <a:r>
              <a:rPr lang="de-DE" sz="1600" dirty="0" err="1"/>
              <a:t>for</a:t>
            </a:r>
            <a:r>
              <a:rPr lang="de-DE" sz="1600" dirty="0"/>
              <a:t> R3.6.3—R3.6.4</a:t>
            </a:r>
          </a:p>
          <a:p>
            <a:pPr lvl="2">
              <a:buFont typeface="Arial" panose="020B0604020202020204" pitchFamily="34" charset="0"/>
              <a:buChar char="•"/>
            </a:pPr>
            <a:r>
              <a:rPr lang="en-GB" dirty="0">
                <a:hlinkClick r:id="rId2"/>
              </a:rPr>
              <a:t>https://mentor.ieee.org/802.11/dcn/20/11-20-0025-03-00bc-additional-sfd-text-for-r3-6-3-r3-6-4.doc</a:t>
            </a:r>
            <a:endParaRPr lang="de-DE" sz="1400" dirty="0"/>
          </a:p>
          <a:p>
            <a:pPr>
              <a:buFont typeface="Arial" panose="020B0604020202020204" pitchFamily="34" charset="0"/>
              <a:buChar char="•"/>
            </a:pPr>
            <a:r>
              <a:rPr lang="en-US" sz="2000" dirty="0"/>
              <a:t>Status of SFD Text per Functional Requirement -- Discussion</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64</TotalTime>
  <Words>1220</Words>
  <Application>Microsoft Macintosh PowerPoint</Application>
  <PresentationFormat>On-screen Show (4:3)</PresentationFormat>
  <Paragraphs>147</Paragraphs>
  <Slides>18</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Calibri</vt:lpstr>
      <vt:lpstr>Monotype Sorts</vt:lpstr>
      <vt:lpstr>Times New Roman</vt:lpstr>
      <vt:lpstr>802-11-BCS-Chair-Slides-Template</vt:lpstr>
      <vt:lpstr>Document</vt:lpstr>
      <vt:lpstr>Agenda TGbc Telco March 31,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Emmelmann, Marc</cp:lastModifiedBy>
  <cp:revision>44</cp:revision>
  <cp:lastPrinted>1601-01-01T00:00:00Z</cp:lastPrinted>
  <dcterms:created xsi:type="dcterms:W3CDTF">2020-02-25T15:01:23Z</dcterms:created>
  <dcterms:modified xsi:type="dcterms:W3CDTF">2020-03-31T12:47:22Z</dcterms:modified>
  <cp:category/>
</cp:coreProperties>
</file>