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5"/>
  </p:notesMasterIdLst>
  <p:handoutMasterIdLst>
    <p:handoutMasterId r:id="rId66"/>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5" r:id="rId6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882" autoAdjust="0"/>
    <p:restoredTop sz="94660"/>
  </p:normalViewPr>
  <p:slideViewPr>
    <p:cSldViewPr>
      <p:cViewPr varScale="1">
        <p:scale>
          <a:sx n="112" d="100"/>
          <a:sy n="112" d="100"/>
        </p:scale>
        <p:origin x="216" y="28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5/5/20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254"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a:t>
            </a:r>
            <a:r>
              <a:rPr lang="en-US"/>
              <a:t>: 17/0/6</a:t>
            </a:r>
            <a:endParaRPr lang="en-US" dirty="0"/>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2734</TotalTime>
  <Words>5763</Words>
  <Application>Microsoft Macintosh PowerPoint</Application>
  <PresentationFormat>Widescreen</PresentationFormat>
  <Paragraphs>725</Paragraphs>
  <Slides>63</Slides>
  <Notes>5</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63</vt:i4>
      </vt:variant>
    </vt:vector>
  </HeadingPairs>
  <TitlesOfParts>
    <vt:vector size="70"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185</cp:revision>
  <cp:lastPrinted>1601-01-01T00:00:00Z</cp:lastPrinted>
  <dcterms:created xsi:type="dcterms:W3CDTF">2019-08-14T12:42:27Z</dcterms:created>
  <dcterms:modified xsi:type="dcterms:W3CDTF">2020-05-05T16:23:31Z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