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9"/>
  </p:notesMasterIdLst>
  <p:handoutMasterIdLst>
    <p:handoutMasterId r:id="rId130"/>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503" r:id="rId68"/>
    <p:sldId id="504" r:id="rId69"/>
    <p:sldId id="505" r:id="rId70"/>
    <p:sldId id="506" r:id="rId71"/>
    <p:sldId id="507" r:id="rId72"/>
    <p:sldId id="508" r:id="rId73"/>
    <p:sldId id="509" r:id="rId74"/>
    <p:sldId id="510" r:id="rId75"/>
    <p:sldId id="511" r:id="rId76"/>
    <p:sldId id="512" r:id="rId77"/>
    <p:sldId id="513" r:id="rId78"/>
    <p:sldId id="461" r:id="rId79"/>
    <p:sldId id="468" r:id="rId80"/>
    <p:sldId id="469" r:id="rId81"/>
    <p:sldId id="462" r:id="rId82"/>
    <p:sldId id="463" r:id="rId83"/>
    <p:sldId id="464" r:id="rId84"/>
    <p:sldId id="465" r:id="rId85"/>
    <p:sldId id="470" r:id="rId86"/>
    <p:sldId id="466" r:id="rId87"/>
    <p:sldId id="467"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315" r:id="rId103"/>
    <p:sldId id="312" r:id="rId104"/>
    <p:sldId id="318" r:id="rId105"/>
    <p:sldId id="472" r:id="rId106"/>
    <p:sldId id="473" r:id="rId107"/>
    <p:sldId id="474" r:id="rId108"/>
    <p:sldId id="475" r:id="rId109"/>
    <p:sldId id="476" r:id="rId110"/>
    <p:sldId id="477" r:id="rId111"/>
    <p:sldId id="478" r:id="rId112"/>
    <p:sldId id="480" r:id="rId113"/>
    <p:sldId id="481" r:id="rId114"/>
    <p:sldId id="479" r:id="rId115"/>
    <p:sldId id="482" r:id="rId116"/>
    <p:sldId id="484" r:id="rId117"/>
    <p:sldId id="483" r:id="rId118"/>
    <p:sldId id="485" r:id="rId119"/>
    <p:sldId id="486" r:id="rId120"/>
    <p:sldId id="487" r:id="rId121"/>
    <p:sldId id="471" r:id="rId122"/>
    <p:sldId id="259" r:id="rId123"/>
    <p:sldId id="260" r:id="rId124"/>
    <p:sldId id="261" r:id="rId125"/>
    <p:sldId id="262" r:id="rId126"/>
    <p:sldId id="263" r:id="rId127"/>
    <p:sldId id="264" r:id="rId12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ection>
        <p14:section name="May 20 Telecon" id="{E7AB0908-B158-4327-A075-1871F823714D}">
          <p14:sldIdLst>
            <p14:sldId id="503"/>
            <p14:sldId id="504"/>
            <p14:sldId id="505"/>
            <p14:sldId id="506"/>
            <p14:sldId id="507"/>
            <p14:sldId id="508"/>
            <p14:sldId id="509"/>
            <p14:sldId id="510"/>
            <p14:sldId id="511"/>
            <p14:sldId id="512"/>
            <p14:sldId id="513"/>
            <p14:sldId id="461"/>
            <p14:sldId id="468"/>
            <p14:sldId id="469"/>
            <p14:sldId id="462"/>
            <p14:sldId id="463"/>
            <p14:sldId id="464"/>
            <p14:sldId id="465"/>
            <p14:sldId id="470"/>
            <p14:sldId id="466"/>
            <p14:sldId id="467"/>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73" autoAdjust="0"/>
    <p:restoredTop sz="94660"/>
  </p:normalViewPr>
  <p:slideViewPr>
    <p:cSldViewPr>
      <p:cViewPr varScale="1">
        <p:scale>
          <a:sx n="123" d="100"/>
          <a:sy n="123" d="100"/>
        </p:scale>
        <p:origin x="396" y="10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5/27/2020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122</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123</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124</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125</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127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May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May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May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May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802.11-20/0537r18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2020-05-21</a:t>
            </a:r>
          </a:p>
        </p:txBody>
      </p:sp>
      <p:sp>
        <p:nvSpPr>
          <p:cNvPr id="6" name="Date Placeholder 3"/>
          <p:cNvSpPr>
            <a:spLocks noGrp="1"/>
          </p:cNvSpPr>
          <p:nvPr>
            <p:ph type="dt" idx="10"/>
          </p:nvPr>
        </p:nvSpPr>
        <p:spPr/>
        <p:txBody>
          <a:bodyPr/>
          <a:lstStyle/>
          <a:p>
            <a:r>
              <a:rPr lang="en-US"/>
              <a:t>May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47"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122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123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124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125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126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127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42966</TotalTime>
  <Words>6762</Words>
  <Application>Microsoft Office PowerPoint</Application>
  <PresentationFormat>Widescreen</PresentationFormat>
  <Paragraphs>1255</Paragraphs>
  <Slides>127</Slides>
  <Notes>20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127</vt:i4>
      </vt:variant>
    </vt:vector>
  </HeadingPairs>
  <TitlesOfParts>
    <vt:vector size="134"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20</vt:lpstr>
      <vt:lpstr>Review submissions</vt:lpstr>
      <vt:lpstr>Submission Pipeline</vt:lpstr>
      <vt:lpstr>11-20-0759</vt:lpstr>
      <vt:lpstr>Submission 11-20-0759</vt:lpstr>
      <vt:lpstr>11-19-1011</vt:lpstr>
      <vt:lpstr>Scheduled Telecons</vt:lpstr>
      <vt:lpstr>Scheduled Telecons</vt:lpstr>
      <vt:lpstr>Submission pipeline</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301</cp:revision>
  <cp:lastPrinted>1601-01-01T00:00:00Z</cp:lastPrinted>
  <dcterms:created xsi:type="dcterms:W3CDTF">2018-08-06T10:28:59Z</dcterms:created>
  <dcterms:modified xsi:type="dcterms:W3CDTF">2020-05-27T21:53:11Z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d603c578-eec9-4817-b624-a33c7178bb51</vt:lpwstr>
  </property>
  <property fmtid="{D5CDD505-2E9C-101B-9397-08002B2CF9AE}" pid="3" name="CTP_TimeStamp">
    <vt:lpwstr>2020-05-27 21:53:11Z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