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370" r:id="rId5"/>
    <p:sldId id="276" r:id="rId6"/>
    <p:sldId id="400" r:id="rId7"/>
    <p:sldId id="401" r:id="rId8"/>
    <p:sldId id="402" r:id="rId9"/>
    <p:sldId id="396" r:id="rId10"/>
    <p:sldId id="398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46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261847-D5CE-446A-BBF1-124F509BBC4C}" v="7" dt="2020-03-15T04:10:20.5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6357" autoAdjust="0"/>
  </p:normalViewPr>
  <p:slideViewPr>
    <p:cSldViewPr>
      <p:cViewPr varScale="1">
        <p:scale>
          <a:sx n="76" d="100"/>
          <a:sy n="76" d="100"/>
        </p:scale>
        <p:origin x="177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802.11-15/1065r1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802.11-18/1938r0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70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802.11-15/1065r1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May 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 dirty="0"/>
              <a:t>Kome Oteri (</a:t>
            </a:r>
            <a:r>
              <a:rPr lang="en-GB" dirty="0" err="1"/>
              <a:t>InterDigital</a:t>
            </a:r>
            <a:r>
              <a:rPr lang="en-GB" dirty="0"/>
              <a:t>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07797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802.11-20/0466r0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D5D22B06-7B5C-4C1E-A9B4-B9B752DC62F8}"/>
              </a:ext>
            </a:extLst>
          </p:cNvPr>
          <p:cNvSpPr txBox="1">
            <a:spLocks/>
          </p:cNvSpPr>
          <p:nvPr userDrawn="1"/>
        </p:nvSpPr>
        <p:spPr bwMode="auto">
          <a:xfrm>
            <a:off x="912285" y="319089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March. 2020</a:t>
            </a:r>
          </a:p>
        </p:txBody>
      </p:sp>
      <p:sp>
        <p:nvSpPr>
          <p:cNvPr id="12" name="Rectangle 7">
            <a:extLst>
              <a:ext uri="{FF2B5EF4-FFF2-40B4-BE49-F238E27FC236}">
                <a16:creationId xmlns:a16="http://schemas.microsoft.com/office/drawing/2014/main" id="{2CB1D576-0576-4B25-8C5D-908038286FF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552384" y="6532772"/>
            <a:ext cx="1782403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 Li-Hsiang Sun(InterDigital)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847528" y="685800"/>
            <a:ext cx="914501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HARQ feedback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73598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1544" y="261228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8360E99E-6114-49AA-8F23-81809CD2D1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582906"/>
              </p:ext>
            </p:extLst>
          </p:nvPr>
        </p:nvGraphicFramePr>
        <p:xfrm>
          <a:off x="2209800" y="3462338"/>
          <a:ext cx="9232900" cy="30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4" imgW="8391313" imgH="2742446" progId="Word.Document.8">
                  <p:embed/>
                </p:oleObj>
              </mc:Choice>
              <mc:Fallback>
                <p:oleObj name="Document" r:id="rId4" imgW="8391313" imgH="274244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8360E99E-6114-49AA-8F23-81809CD2D1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462338"/>
                        <a:ext cx="9232900" cy="3009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87702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265928" y="648199"/>
            <a:ext cx="7772400" cy="76457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Introduction</a:t>
            </a:r>
            <a:endParaRPr lang="en-GB" kern="0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1424" y="1412776"/>
            <a:ext cx="10513168" cy="4515769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It has been shown in [10] that HARQ IR achieves 2~3.5dB gain, HARQ CC achieves ~1dB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many contributions proposed different types of HARQ feedback based 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 [1,2,3]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CW [2,3,4,5]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MPDU+CW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There are several contributions discussing the required LLR buffer size at the receiver [6,7]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submission discusses the additional info which may be needed in the HARQ feedback independent of types above </a:t>
            </a:r>
          </a:p>
          <a:p>
            <a:pPr marL="0" indent="0"/>
            <a:r>
              <a:rPr lang="en-US" dirty="0"/>
              <a:t>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052603-112B-4DC8-A0B9-B704FE9B31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744" y="3789040"/>
            <a:ext cx="3845741" cy="381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FD4B596-5CE5-4FAB-8562-9F61BA608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HARQ buffer size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A9FD608-2D11-46BB-BE27-48BA8D5BE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44827"/>
            <a:ext cx="103610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Analysis were provided in [6,7] for LLR memory size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Analysis in [6] was based on all CWs in error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Analysis in [7] was based on an average number of CWs in error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Memory is also required for storing partially decoded MPDUs, i.e. not all successful decoded CWs free up the occupied buffer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cs typeface="Times New Roman"/>
              </a:rPr>
              <a:t>It is possible that number of HARQ units in an AMPDU is more than available HARQ buffers at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does the originator know how it should perform a HARQ retransmission?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the recipient did not store the LLRs, the originator should not perform a HARQ retransmission which is not self-decodable. e.g. IR, Punctured CC retransmissions [8,9]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How does the originator know that the LLRs for a particular HARQ unit are buffered?</a:t>
            </a:r>
          </a:p>
          <a:p>
            <a:pPr marL="0" indent="0"/>
            <a:r>
              <a:rPr lang="en-US" dirty="0"/>
              <a:t>   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A06CCC-1FEC-474A-AE27-7FBB1EC69A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4823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0463D-65C4-4F80-9D74-9AB7B8635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77012"/>
            <a:ext cx="10361084" cy="1065213"/>
          </a:xfrm>
        </p:spPr>
        <p:txBody>
          <a:bodyPr/>
          <a:lstStyle/>
          <a:p>
            <a:r>
              <a:rPr lang="en-US" dirty="0"/>
              <a:t>Possible ways to determine whether HARQ Unit LLRs are buffered</a:t>
            </a:r>
            <a:br>
              <a:rPr lang="en-US" dirty="0"/>
            </a:br>
            <a:endParaRPr lang="en-US">
              <a:cs typeface="Times New Roman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DFD9-E2DF-4D44-B1E9-6D34CDB51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12776"/>
            <a:ext cx="10361084" cy="51845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a recipient capability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originator based on a negotiated HARQ buffer size and the HARQ feedback to derive whether the soft bits of a failed HARQ unit are stored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may be difficulties for the originator to conclude whether a particular failed HARQ unit is buffered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There could be more failed HARQ units than the available HARQ buffer in a given transmission</a:t>
            </a:r>
            <a:endParaRPr lang="en-US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Based on a signaling in a HARQ feedback from the recipient 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soft bits or the soft output of the decoder may reflect different reliabilities of different HARQ units</a:t>
            </a:r>
            <a:endParaRPr lang="en-US" sz="6000" dirty="0">
              <a:cs typeface="Times New Roman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HARQ units experiencing collision may be less reliable than those without collision</a:t>
            </a:r>
            <a:endParaRPr lang="en-US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If feedback-based rate adaptation [9] is used, the stored HARQ units should have short term SINR consistent with the feedback (for determining the desired amount/modulation of the retransmission).  </a:t>
            </a:r>
            <a:endParaRPr lang="en-US" sz="1800" dirty="0">
              <a:cs typeface="Times New Roman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A2CE1A-B504-4A05-9AA6-7C49214397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330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5E08C-5C81-4486-98DF-582659E65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LLRs (not) buffered for a HARQ unit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58F10-4808-4806-A2EE-CFA93B781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751014"/>
            <a:ext cx="10657184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CW based HARQ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Example: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HARQ unit feedback may have three states:</a:t>
            </a:r>
          </a:p>
          <a:p>
            <a:pPr marL="914400" lvl="2" indent="0"/>
            <a:r>
              <a:rPr lang="en-US" sz="2000" dirty="0"/>
              <a:t>	{Success (ACK), Failure(NACK), </a:t>
            </a:r>
            <a:r>
              <a:rPr lang="en-US" sz="2000" dirty="0" err="1"/>
              <a:t>Not_Buffered</a:t>
            </a:r>
            <a:r>
              <a:rPr lang="en-US" sz="2000" dirty="0"/>
              <a:t>}</a:t>
            </a:r>
            <a:endParaRPr lang="en-US" sz="2000" dirty="0">
              <a:cs typeface="Times New Roman"/>
            </a:endParaRP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MPDU or MPDU+CW based feedback [5]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Adding fields to identify HARQ units not buffered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/>
              <a:t>The HARQ units not signaled in the HARQ bitmap are implicitly identified as not buffered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800" dirty="0"/>
              <a:t>Only those units identified as “NACK” in the bitmap requires HARQ retransmission.</a:t>
            </a:r>
            <a:endParaRPr lang="en-US" dirty="0"/>
          </a:p>
          <a:p>
            <a:pPr marL="0" indent="0"/>
            <a:endParaRPr lang="en-US" dirty="0"/>
          </a:p>
          <a:p>
            <a:pPr marL="1371600" lvl="3" indent="0"/>
            <a:r>
              <a:rPr lang="en-US" dirty="0"/>
              <a:t>     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446A99-C5C1-4490-8170-6FFEE1E888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399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1019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Optional extra signaling may be needed to identify the unsuccessful HARQ units which are not buffered by the recipient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When LLR buffer is depleted, the signaling could change the retransmission from HARQ to ARQ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5872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369C3-CAB4-409E-86C2-6B0897854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B34E0-C3B4-44C2-80D0-0E70FBDB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968551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802.11-19/1098r1, “</a:t>
            </a:r>
            <a:r>
              <a:rPr lang="en-US" altLang="zh-CN" dirty="0">
                <a:solidFill>
                  <a:schemeClr val="tx1"/>
                </a:solidFill>
              </a:rPr>
              <a:t>Acknowledgement for </a:t>
            </a:r>
            <a:r>
              <a:rPr lang="en-US" dirty="0">
                <a:solidFill>
                  <a:schemeClr val="tx1"/>
                </a:solidFill>
              </a:rPr>
              <a:t>HARQ </a:t>
            </a:r>
            <a:r>
              <a:rPr lang="en-US" altLang="zh-CN" dirty="0">
                <a:solidFill>
                  <a:schemeClr val="tx1"/>
                </a:solidFill>
              </a:rPr>
              <a:t>Transmission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802.11-19/1172r1, “Discussion on HARQ”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802.11-19/1131, “</a:t>
            </a:r>
            <a:r>
              <a:rPr lang="en-GB" dirty="0"/>
              <a:t>Consideration on HARQ Unit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802.11-19/1589, “What Should be the HARQ Unit and Why?”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802.11-19/0873r1, “HARQ Framing”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802.11-19/1080, “</a:t>
            </a:r>
            <a:r>
              <a:rPr lang="en-GB" dirty="0">
                <a:cs typeface="Calibri" panose="020F0502020204030204" pitchFamily="34" charset="0"/>
              </a:rPr>
              <a:t>HARQ Complexity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802.11-19/1923, “</a:t>
            </a:r>
            <a:r>
              <a:rPr lang="en-US" dirty="0">
                <a:solidFill>
                  <a:schemeClr val="tx1"/>
                </a:solidFill>
              </a:rPr>
              <a:t>Revisiting HARQ Complexity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802.11-19/0792r2, “</a:t>
            </a:r>
            <a:r>
              <a:rPr lang="en-GB" dirty="0"/>
              <a:t>Comparisons of HARQ transmission schemes for 11be”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802.11-19/1078, “</a:t>
            </a:r>
            <a:r>
              <a:rPr lang="en-GB" dirty="0">
                <a:cs typeface="Calibri" panose="020F0502020204030204" pitchFamily="34" charset="0"/>
              </a:rPr>
              <a:t>HARQ Simulation Results</a:t>
            </a:r>
            <a:r>
              <a:rPr lang="en-US" dirty="0"/>
              <a:t>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IEEE 802.11-19/0798, “HARQ Simulation Results”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06F5CC-A685-4862-BBF5-B0184A2D69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749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8E648E97429F4A9C700CA2B719F885" ma:contentTypeVersion="9" ma:contentTypeDescription="Create a new document." ma:contentTypeScope="" ma:versionID="b3d4fff64081d2e48f7631b6ac2818f8">
  <xsd:schema xmlns:xsd="http://www.w3.org/2001/XMLSchema" xmlns:xs="http://www.w3.org/2001/XMLSchema" xmlns:p="http://schemas.microsoft.com/office/2006/metadata/properties" xmlns:ns2="5a888943-97ca-4c93-b605-714bb5e9e285" targetNamespace="http://schemas.microsoft.com/office/2006/metadata/properties" ma:root="true" ma:fieldsID="56575bd0c3f563c91a6144c3e25b6f51" ns2:_="">
    <xsd:import namespace="5a888943-97ca-4c93-b605-714bb5e9e2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888943-97ca-4c93-b605-714bb5e9e2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4D1CAC4-739F-4E97-B1D0-76F58B96E323}">
  <ds:schemaRefs>
    <ds:schemaRef ds:uri="http://purl.org/dc/elements/1.1/"/>
    <ds:schemaRef ds:uri="http://schemas.microsoft.com/office/2006/metadata/properties"/>
    <ds:schemaRef ds:uri="5a888943-97ca-4c93-b605-714bb5e9e285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BA121E-A18F-4F42-B470-11E6B77140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888943-97ca-4c93-b605-714bb5e9e28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CFE3E5F-3510-4FDC-A1CC-A5AD923669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514</Words>
  <Application>Microsoft Office PowerPoint</Application>
  <PresentationFormat>Widescreen</PresentationFormat>
  <Paragraphs>73</Paragraphs>
  <Slides>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Microsoft Word 97 - 2003 Document</vt:lpstr>
      <vt:lpstr>HARQ feedback </vt:lpstr>
      <vt:lpstr>PowerPoint Presentation</vt:lpstr>
      <vt:lpstr>HARQ buffer size</vt:lpstr>
      <vt:lpstr>Possible ways to determine whether HARQ Unit LLRs are buffered </vt:lpstr>
      <vt:lpstr>Signaling LLRs (not) buffered for a HARQ unit</vt:lpstr>
      <vt:lpstr>Conclusion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HARQ feedback</dc:title>
  <dc:creator/>
  <cp:lastModifiedBy/>
  <cp:revision>61</cp:revision>
  <dcterms:created xsi:type="dcterms:W3CDTF">2019-03-11T16:38:51Z</dcterms:created>
  <dcterms:modified xsi:type="dcterms:W3CDTF">2020-03-15T22:35:44Z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0x0101006C8E648E97429F4A9C700CA2B719F885</vt:lpwstr>
  </property>
</Properties>
</file>