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8" r:id="rId2"/>
    <p:sldId id="340" r:id="rId3"/>
    <p:sldId id="339" r:id="rId4"/>
    <p:sldId id="341" r:id="rId5"/>
    <p:sldId id="342" r:id="rId6"/>
    <p:sldId id="322" r:id="rId7"/>
    <p:sldId id="336" r:id="rId8"/>
    <p:sldId id="343" r:id="rId9"/>
    <p:sldId id="330" r:id="rId10"/>
    <p:sldId id="326" r:id="rId11"/>
    <p:sldId id="334" r:id="rId12"/>
    <p:sldId id="335" r:id="rId13"/>
    <p:sldId id="328" r:id="rId14"/>
    <p:sldId id="270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2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1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1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 autoAdjust="0"/>
    <p:restoredTop sz="94045" autoAdjust="0"/>
  </p:normalViewPr>
  <p:slideViewPr>
    <p:cSldViewPr>
      <p:cViewPr varScale="1">
        <p:scale>
          <a:sx n="85" d="100"/>
          <a:sy n="85" d="100"/>
        </p:scale>
        <p:origin x="93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055" y="3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802.11-20-0463/r0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</a:t>
            </a:r>
            <a:r>
              <a:rPr lang="en-GB" dirty="0" smtClean="0"/>
              <a:t>Access </a:t>
            </a:r>
            <a:r>
              <a:rPr lang="en-GB" dirty="0" smtClean="0"/>
              <a:t>Support </a:t>
            </a:r>
            <a:r>
              <a:rPr lang="en-GB" dirty="0" smtClean="0"/>
              <a:t>Options for </a:t>
            </a:r>
            <a:r>
              <a:rPr lang="en-GB" dirty="0" smtClean="0"/>
              <a:t>NS/EP </a:t>
            </a:r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Dedicated Trigger/Report </a:t>
            </a:r>
            <a:r>
              <a:rPr lang="en-US" dirty="0"/>
              <a:t>for NS/EP Priority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5851"/>
            <a:ext cx="10361084" cy="3716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Define a new Trigger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 smtClean="0"/>
              <a:t>to request NS/EP Priority Services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Trigger asks NS/EP-aware and authorized non-AP STAs to report the need for NS/EP Priority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Non-AP STAs can respond to enable/disable NS/EP Priority Services for specific ACs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STA sends trigger periodically or based on some internal policy, for example,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Sends only if at least one NS/EP-authorized STA is associated with 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Sends only if BSS load exceeds specified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Trigger frame can be a variant of existing Trigger frame format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New trigger type subfield </a:t>
            </a:r>
            <a:r>
              <a:rPr lang="en-US" dirty="0" smtClean="0"/>
              <a:t>can be allocated </a:t>
            </a:r>
            <a:r>
              <a:rPr lang="en-US" dirty="0"/>
              <a:t>from reserved set (8-15)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7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Dedicated Trigger </a:t>
            </a:r>
            <a:r>
              <a:rPr lang="en-US" dirty="0"/>
              <a:t>for NS/EP Priority </a:t>
            </a:r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428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a</a:t>
            </a:r>
            <a:r>
              <a:rPr lang="en-US" dirty="0" smtClean="0"/>
              <a:t> reporting frame that will enable non-AP STAs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Respond to NS/EP Priority Service trigger </a:t>
            </a:r>
            <a:r>
              <a:rPr lang="en-US" dirty="0" smtClean="0"/>
              <a:t>poll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 possibly </a:t>
            </a:r>
            <a:r>
              <a:rPr lang="en-US" dirty="0" smtClean="0"/>
              <a:t>make </a:t>
            </a:r>
            <a:r>
              <a:rPr lang="en-US" dirty="0"/>
              <a:t>unsolicited requests for NS/EP Priority </a:t>
            </a:r>
            <a:r>
              <a:rPr lang="en-US" dirty="0" smtClean="0"/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Specify ACs that require NS/EP Priority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possible include user’s NS/EP Priority level (one of five)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Report queue size for each 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to </a:t>
            </a:r>
            <a:r>
              <a:rPr lang="en-US" dirty="0" smtClean="0"/>
              <a:t>define a format similar to </a:t>
            </a:r>
            <a:r>
              <a:rPr lang="en-US" dirty="0" smtClean="0"/>
              <a:t>the </a:t>
            </a:r>
            <a:r>
              <a:rPr lang="en-US" dirty="0" smtClean="0"/>
              <a:t>QoS Control field </a:t>
            </a:r>
            <a:r>
              <a:rPr lang="en-US" dirty="0" smtClean="0"/>
              <a:t>or BSR (with </a:t>
            </a:r>
            <a:r>
              <a:rPr lang="en-US" dirty="0" smtClean="0"/>
              <a:t>some </a:t>
            </a:r>
            <a:r>
              <a:rPr lang="en-US" dirty="0" smtClean="0"/>
              <a:t>modifications)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multiple instances in an aggregate, one for each AC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71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Dedicated Trigger </a:t>
            </a:r>
            <a:r>
              <a:rPr lang="en-US" dirty="0"/>
              <a:t>for NS/EP Priority </a:t>
            </a:r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08190"/>
            <a:ext cx="9525001" cy="33226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Flexibility </a:t>
            </a:r>
            <a:r>
              <a:rPr lang="en-US" dirty="0"/>
              <a:t>to represent </a:t>
            </a:r>
            <a:r>
              <a:rPr lang="en-US" dirty="0" smtClean="0"/>
              <a:t> </a:t>
            </a:r>
            <a:r>
              <a:rPr lang="en-US" dirty="0" smtClean="0"/>
              <a:t>specific </a:t>
            </a:r>
            <a:r>
              <a:rPr lang="en-US" dirty="0" smtClean="0"/>
              <a:t>information related Priority Services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interference with existing </a:t>
            </a:r>
            <a:r>
              <a:rPr lang="en-US" dirty="0" smtClean="0"/>
              <a:t>features </a:t>
            </a:r>
            <a:endParaRPr lang="en-US" dirty="0" smtClean="0"/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New Trigger Frame and report structure need to be defined  to support the NS/EP </a:t>
            </a:r>
            <a:r>
              <a:rPr lang="en-US" dirty="0"/>
              <a:t>Priority </a:t>
            </a:r>
            <a:r>
              <a:rPr lang="en-US" dirty="0" smtClean="0"/>
              <a:t>Service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57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134599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Described  two possible approaches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leverages existing protocol constructs with updates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one  requires defining additional protocol elements </a:t>
            </a:r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eedback and comments 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6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[2]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[3]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981201"/>
            <a:ext cx="9829801" cy="3581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Overview of NS/EP Priority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Assumptions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 for supporting priority access to NS/EP Priority Service non-AP STA(s) using OFDMA-based Triggered Uplink Access (TUA)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priority services in </a:t>
            </a:r>
            <a:r>
              <a:rPr lang="en-US" dirty="0" smtClean="0"/>
              <a:t>WLANs </a:t>
            </a:r>
            <a:r>
              <a:rPr lang="en-US" dirty="0"/>
              <a:t>without requiring additional infrastructure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</a:t>
            </a:r>
            <a:r>
              <a:rPr lang="en-US" sz="1600" dirty="0" smtClean="0"/>
              <a:t>to receive such service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</a:t>
            </a:r>
            <a:r>
              <a:rPr lang="en-US" sz="1600" dirty="0" smtClean="0"/>
              <a:t>Service (GETS): Legacy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</a:t>
            </a:r>
            <a:r>
              <a:rPr lang="en-US" sz="1600" dirty="0" smtClean="0"/>
              <a:t>Network Priority Services </a:t>
            </a:r>
            <a:r>
              <a:rPr lang="en-US" sz="1600" dirty="0" smtClean="0"/>
              <a:t>(</a:t>
            </a:r>
            <a:r>
              <a:rPr lang="en-US" sz="1600" dirty="0" smtClean="0"/>
              <a:t>NGN-PS</a:t>
            </a:r>
            <a:r>
              <a:rPr lang="en-US" sz="1600" dirty="0" smtClean="0"/>
              <a:t>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5000"/>
            <a:ext cx="10361084" cy="3505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Attachment, authentication,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association, AP STA  has the knowledge of which non-AP STAs are authorized to use NS/EP priority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user’s non-AP STA will identify the need for priority and inform the 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Priority remains in effect until terminated by either party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OFDMA TUA for 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62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Enabling priority in OFDMA scheduling (in presence of network congestion)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sends Trigger </a:t>
            </a:r>
            <a:r>
              <a:rPr lang="en-US" dirty="0" smtClean="0"/>
              <a:t>Frame (e.g. BSRP) </a:t>
            </a:r>
            <a:r>
              <a:rPr lang="en-US" dirty="0" smtClean="0"/>
              <a:t>with </a:t>
            </a:r>
            <a:r>
              <a:rPr lang="en-US" dirty="0" smtClean="0"/>
              <a:t>periodic poll </a:t>
            </a:r>
            <a:r>
              <a:rPr lang="en-US" dirty="0" smtClean="0"/>
              <a:t>to non-AP STAs to determine data to be sent upstream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Subsequent messages may not require the Trigger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NS/EP-user non-AP STA reports access class and buffer status with priority 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verifies authorization of NS/EP Priority Service user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incorporates higher priority flag into scheduling and RU-allocation decisions for NS/EP Priority Service non-AP STA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OFDMA TUA for 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Option 1: Use existing Trigger Frame (e.g., BSRP) </a:t>
            </a:r>
            <a:r>
              <a:rPr lang="en-US" dirty="0" smtClean="0"/>
              <a:t>with periodic poll and </a:t>
            </a:r>
            <a:r>
              <a:rPr lang="en-US" dirty="0" smtClean="0"/>
              <a:t>extend QoS Control Field format to indicate the NS/EP Priority Service non-AP STA status in buffer status report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Option 2: Define a new Trigger Frame and corresponding Report format exclusively for supporting the NS/EP Priority Services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4" y="713442"/>
            <a:ext cx="10361084" cy="1065213"/>
          </a:xfrm>
        </p:spPr>
        <p:txBody>
          <a:bodyPr/>
          <a:lstStyle/>
          <a:p>
            <a:r>
              <a:rPr lang="en-US" dirty="0" smtClean="0"/>
              <a:t>QoS Control Field Format for IEEE 802.11ax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214270"/>
            <a:ext cx="10361084" cy="31103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QoS Control field enables </a:t>
            </a:r>
            <a:r>
              <a:rPr lang="en-US" dirty="0" smtClean="0">
                <a:solidFill>
                  <a:schemeClr val="tx1"/>
                </a:solidFill>
              </a:rPr>
              <a:t>non-AP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 to report the buffer status after receiving the Trigger Frame (e.g</a:t>
            </a:r>
            <a:r>
              <a:rPr lang="en-US" dirty="0" smtClean="0"/>
              <a:t>., </a:t>
            </a:r>
            <a:r>
              <a:rPr lang="en-US" dirty="0" smtClean="0"/>
              <a:t>BSRP) </a:t>
            </a:r>
            <a:r>
              <a:rPr lang="en-US" dirty="0" smtClean="0"/>
              <a:t>poll from </a:t>
            </a:r>
            <a:r>
              <a:rPr lang="en-US" dirty="0" smtClean="0"/>
              <a:t>an AP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can send multiple QoS Control fields to indicate requirements for multiple TCs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sends </a:t>
            </a:r>
            <a:r>
              <a:rPr lang="en-US" dirty="0"/>
              <a:t>QoS Control field</a:t>
            </a:r>
            <a:r>
              <a:rPr lang="en-US" dirty="0" smtClean="0"/>
              <a:t> with </a:t>
            </a:r>
            <a:r>
              <a:rPr lang="en-US" dirty="0"/>
              <a:t>TID </a:t>
            </a:r>
            <a:r>
              <a:rPr lang="en-US" dirty="0" smtClean="0"/>
              <a:t>and Queue Size in QoS </a:t>
            </a:r>
            <a:r>
              <a:rPr lang="en-US" dirty="0"/>
              <a:t>Data </a:t>
            </a:r>
            <a:r>
              <a:rPr lang="en-US" dirty="0" smtClean="0"/>
              <a:t>or QoS Null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TID </a:t>
            </a:r>
            <a:r>
              <a:rPr lang="en-US" dirty="0" smtClean="0">
                <a:solidFill>
                  <a:schemeClr val="tx1"/>
                </a:solidFill>
              </a:rPr>
              <a:t>(4 bits) </a:t>
            </a:r>
            <a:r>
              <a:rPr lang="en-US" dirty="0" smtClean="0"/>
              <a:t>maps </a:t>
            </a:r>
            <a:r>
              <a:rPr lang="en-US" dirty="0"/>
              <a:t>to User </a:t>
            </a:r>
            <a:r>
              <a:rPr lang="en-US" dirty="0" smtClean="0"/>
              <a:t>Priority (UP) value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UP </a:t>
            </a:r>
            <a:r>
              <a:rPr lang="en-US" dirty="0"/>
              <a:t>Values 0-7 are </a:t>
            </a:r>
            <a:r>
              <a:rPr lang="en-US" dirty="0" smtClean="0"/>
              <a:t>assigned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alues </a:t>
            </a:r>
            <a:r>
              <a:rPr lang="en-US" dirty="0"/>
              <a:t>from 8 to 15 are not used </a:t>
            </a:r>
            <a:r>
              <a:rPr lang="en-US" dirty="0" smtClean="0"/>
              <a:t>in QoS frames</a:t>
            </a:r>
            <a:r>
              <a:rPr lang="en-US" dirty="0"/>
              <a:t> </a:t>
            </a:r>
            <a:r>
              <a:rPr lang="en-US" dirty="0" smtClean="0"/>
              <a:t>since STAs do not use HCCA</a:t>
            </a:r>
          </a:p>
          <a:p>
            <a:pPr marL="457200" lvl="1" indent="0"/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16952" y="1747399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QoS Control F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ield Format 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33600" y="2203012"/>
            <a:ext cx="8229487" cy="609600"/>
            <a:chOff x="1678575" y="4572000"/>
            <a:chExt cx="8229487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050156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93318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A-MSDU Present 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164900" y="4572000"/>
              <a:ext cx="2743162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Queue </a:t>
              </a:r>
              <a:r>
                <a:rPr lang="en-US" sz="1800" dirty="0" smtClean="0">
                  <a:solidFill>
                    <a:schemeClr val="tx1"/>
                  </a:solidFill>
                </a:rPr>
                <a:t>Size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1737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Ack Policy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678575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TID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412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4" y="713442"/>
            <a:ext cx="10361084" cy="1065213"/>
          </a:xfrm>
        </p:spPr>
        <p:txBody>
          <a:bodyPr/>
          <a:lstStyle/>
          <a:p>
            <a:r>
              <a:rPr lang="en-US" dirty="0" smtClean="0"/>
              <a:t>Option 1: Extending QoS Control Field Format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974" y="3581400"/>
            <a:ext cx="10120826" cy="2590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Encode priority in QoS Control field TID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Rationale: Only 0-7 is used for indicating the UP values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Proposal: Assign bits 0-2 for TID and use bit 3 for indicating NS/EP Priority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PS is set to 1 for NS/EP Priority Service and otherwise set to zero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Impact: Non NS/EP Priority Service STAs will not be able to decode this </a:t>
            </a:r>
            <a:r>
              <a:rPr lang="en-US" dirty="0" smtClean="0"/>
              <a:t>information but this should not be an issue since MIB can be updated to address the backward compatibility 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 smtClean="0"/>
          </a:p>
          <a:p>
            <a:pPr marL="914400" lvl="2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16952" y="1747399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QoS Control 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field Format 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91225" y="2096239"/>
            <a:ext cx="8864634" cy="940673"/>
            <a:chOff x="1891225" y="2096239"/>
            <a:chExt cx="8864634" cy="940673"/>
          </a:xfrm>
        </p:grpSpPr>
        <p:grpSp>
          <p:nvGrpSpPr>
            <p:cNvPr id="28" name="Group 27"/>
            <p:cNvGrpSpPr/>
            <p:nvPr/>
          </p:nvGrpSpPr>
          <p:grpSpPr>
            <a:xfrm>
              <a:off x="1891225" y="2425575"/>
              <a:ext cx="8864634" cy="611337"/>
              <a:chOff x="1998103" y="2160930"/>
              <a:chExt cx="8864634" cy="611337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475541" y="2162667"/>
                <a:ext cx="1477439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430419" y="2162667"/>
                <a:ext cx="1477439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A-MSDU Present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907859" y="2162667"/>
                <a:ext cx="2954878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</a:rPr>
                  <a:t>Queue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Size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385736" y="2162667"/>
                <a:ext cx="2044683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</a:rPr>
                  <a:t>Ack Policy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998103" y="2162667"/>
                <a:ext cx="1012370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</a:rPr>
                  <a:t>TID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941916" y="2160930"/>
                <a:ext cx="550303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 smtClean="0">
                    <a:solidFill>
                      <a:schemeClr val="tx1"/>
                    </a:solidFill>
                  </a:rPr>
                  <a:t>PS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019526" y="2148371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</a:t>
              </a:r>
              <a:r>
                <a:rPr lang="en-US" sz="1400" dirty="0" smtClean="0">
                  <a:solidFill>
                    <a:schemeClr val="tx1"/>
                  </a:solidFill>
                </a:rPr>
                <a:t>its 0-2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0508" y="2138167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</a:t>
              </a:r>
              <a:r>
                <a:rPr lang="en-US" sz="1400" dirty="0" smtClean="0">
                  <a:solidFill>
                    <a:schemeClr val="tx1"/>
                  </a:solidFill>
                </a:rPr>
                <a:t>it 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86416" y="2148370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</a:t>
              </a:r>
              <a:r>
                <a:rPr lang="en-US" sz="1400" dirty="0" smtClean="0">
                  <a:solidFill>
                    <a:schemeClr val="tx1"/>
                  </a:solidFill>
                </a:rPr>
                <a:t>it 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0127" y="2142521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</a:t>
              </a:r>
              <a:r>
                <a:rPr lang="en-US" sz="1400" dirty="0" smtClean="0">
                  <a:solidFill>
                    <a:schemeClr val="tx1"/>
                  </a:solidFill>
                </a:rPr>
                <a:t>it 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30071" y="210298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bits 5-6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69493" y="2096239"/>
              <a:ext cx="8178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bits 8-15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07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34585</TotalTime>
  <Words>1166</Words>
  <Application>Microsoft Office PowerPoint</Application>
  <PresentationFormat>Widescreen</PresentationFormat>
  <Paragraphs>165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Priority Access Support Options for NS/EP Services</vt:lpstr>
      <vt:lpstr>Outline </vt:lpstr>
      <vt:lpstr>Overview </vt:lpstr>
      <vt:lpstr>NS/EP Priority Services</vt:lpstr>
      <vt:lpstr>Assumptions</vt:lpstr>
      <vt:lpstr>Use of OFDMA TUA for NS/EP Priority Services</vt:lpstr>
      <vt:lpstr>Use of OFDMA TUA for NS/EP Priority Services</vt:lpstr>
      <vt:lpstr>QoS Control Field Format for IEEE 802.11ax </vt:lpstr>
      <vt:lpstr>Option 1: Extending QoS Control Field Format   </vt:lpstr>
      <vt:lpstr>Option 2: Dedicated Trigger/Report for NS/EP Priority Services</vt:lpstr>
      <vt:lpstr>Option 2: Dedicated Trigger for NS/EP Priority Services (Continued)</vt:lpstr>
      <vt:lpstr>Option 2: Dedicated Trigger for NS/EP Priority Services (Continued)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595</cp:revision>
  <cp:lastPrinted>1601-01-01T00:00:00Z</cp:lastPrinted>
  <dcterms:created xsi:type="dcterms:W3CDTF">2019-10-02T12:54:36Z</dcterms:created>
  <dcterms:modified xsi:type="dcterms:W3CDTF">2020-03-15T13:58:51Z</dcterms:modified>
</cp:coreProperties>
</file>