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31" r:id="rId2"/>
    <p:sldId id="910" r:id="rId3"/>
    <p:sldId id="937" r:id="rId4"/>
    <p:sldId id="946" r:id="rId5"/>
    <p:sldId id="948" r:id="rId6"/>
    <p:sldId id="933" r:id="rId7"/>
    <p:sldId id="949" r:id="rId8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746" autoAdjust="0"/>
    <p:restoredTop sz="96649" autoAdjust="0"/>
  </p:normalViewPr>
  <p:slideViewPr>
    <p:cSldViewPr>
      <p:cViewPr varScale="1">
        <p:scale>
          <a:sx n="128" d="100"/>
          <a:sy n="128" d="100"/>
        </p:scale>
        <p:origin x="1842" y="12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2850" y="-594"/>
      </p:cViewPr>
      <p:guideLst>
        <p:guide orient="horz" pos="2312"/>
        <p:guide pos="28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802.11-19/xxxxr0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="" xmlns:a16="http://schemas.microsoft.com/office/drawing/2014/main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="" xmlns:a16="http://schemas.microsoft.com/office/drawing/2014/main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="" xmlns:a16="http://schemas.microsoft.com/office/drawing/2014/main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="" xmlns:a16="http://schemas.microsoft.com/office/drawing/2014/main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="" xmlns:a16="http://schemas.microsoft.com/office/drawing/2014/main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="" xmlns:a16="http://schemas.microsoft.com/office/drawing/2014/main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974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="" xmlns:a16="http://schemas.microsoft.com/office/drawing/2014/main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/>
              <a:t>doc.: IEEE 802.11-19/xxxxr0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="" xmlns:a16="http://schemas.microsoft.com/office/drawing/2014/main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="" xmlns:a16="http://schemas.microsoft.com/office/drawing/2014/main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="" xmlns:a16="http://schemas.microsoft.com/office/drawing/2014/main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="" xmlns:a16="http://schemas.microsoft.com/office/drawing/2014/main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09259" y="9615488"/>
            <a:ext cx="104547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 dirty="0" smtClean="0"/>
              <a:t>(Huawei)</a:t>
            </a:r>
            <a:endParaRPr lang="en-GB" dirty="0"/>
          </a:p>
        </p:txBody>
      </p:sp>
      <p:sp>
        <p:nvSpPr>
          <p:cNvPr id="2055" name="Rectangle 7">
            <a:extLst>
              <a:ext uri="{FF2B5EF4-FFF2-40B4-BE49-F238E27FC236}">
                <a16:creationId xmlns="" xmlns:a16="http://schemas.microsoft.com/office/drawing/2014/main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="" xmlns:a16="http://schemas.microsoft.com/office/drawing/2014/main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="" xmlns:a16="http://schemas.microsoft.com/office/drawing/2014/main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="" xmlns:a16="http://schemas.microsoft.com/office/drawing/2014/main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5068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>
            <a:extLst>
              <a:ext uri="{FF2B5EF4-FFF2-40B4-BE49-F238E27FC236}">
                <a16:creationId xmlns=""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802.11-19/xxxxr0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=""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=""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5230813" y="9615488"/>
            <a:ext cx="9239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/>
              <a:t>Alice Chen (Qualcomm)</a:t>
            </a:r>
          </a:p>
        </p:txBody>
      </p:sp>
      <p:sp>
        <p:nvSpPr>
          <p:cNvPr id="16390" name="Rectangle 7">
            <a:extLst>
              <a:ext uri="{FF2B5EF4-FFF2-40B4-BE49-F238E27FC236}">
                <a16:creationId xmlns=""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=""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=""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5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March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4/28/2020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March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5" y="6475413"/>
            <a:ext cx="58189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March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5" y="6475413"/>
            <a:ext cx="58189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4" y="6475413"/>
            <a:ext cx="58189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5" y="6475413"/>
            <a:ext cx="58189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en-US" dirty="0" smtClean="0"/>
              <a:t>March 2020</a:t>
            </a:r>
            <a:endParaRPr lang="en-GB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47471" y="6475413"/>
            <a:ext cx="10964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=""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</a:t>
            </a:r>
            <a:r>
              <a:rPr lang="en-GB" altLang="en-US" sz="1800" b="1" dirty="0" smtClean="0"/>
              <a:t>802.11-20/0432r1</a:t>
            </a:r>
            <a:endParaRPr lang="en-GB" altLang="en-US" sz="1800" b="1" dirty="0"/>
          </a:p>
        </p:txBody>
      </p:sp>
      <p:sp>
        <p:nvSpPr>
          <p:cNvPr id="1032" name="Line 8">
            <a:extLst>
              <a:ext uri="{FF2B5EF4-FFF2-40B4-BE49-F238E27FC236}">
                <a16:creationId xmlns=""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=""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=""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5">
            <a:extLst>
              <a:ext uri="{FF2B5EF4-FFF2-40B4-BE49-F238E27FC236}">
                <a16:creationId xmlns="" xmlns:a16="http://schemas.microsoft.com/office/drawing/2014/main" id="{4DFE3077-6BFB-4E1C-9218-0E8E2CEA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B20EFD3-9F87-4CC4-BE12-53B84810E182}" type="slidenum">
              <a:rPr lang="en-GB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15365" name="Rectangle 2">
            <a:extLst>
              <a:ext uri="{FF2B5EF4-FFF2-40B4-BE49-F238E27FC236}">
                <a16:creationId xmlns=""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  <a:noFill/>
        </p:spPr>
        <p:txBody>
          <a:bodyPr/>
          <a:lstStyle/>
          <a:p>
            <a:r>
              <a:rPr lang="en-GB" altLang="en-US" dirty="0" smtClean="0"/>
              <a:t>Bug Fix for Acknowledgement rule in Multi-link</a:t>
            </a:r>
            <a:endParaRPr lang="en-GB" altLang="en-US" dirty="0"/>
          </a:p>
        </p:txBody>
      </p:sp>
      <p:sp>
        <p:nvSpPr>
          <p:cNvPr id="15366" name="Rectangle 4">
            <a:extLst>
              <a:ext uri="{FF2B5EF4-FFF2-40B4-BE49-F238E27FC236}">
                <a16:creationId xmlns=""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799" y="1971369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</a:t>
            </a:r>
            <a:r>
              <a:rPr lang="en-GB" altLang="en-US" sz="2000" b="0" dirty="0"/>
              <a:t> </a:t>
            </a:r>
            <a:r>
              <a:rPr lang="en-GB" altLang="en-US" sz="2000" b="0" dirty="0" smtClean="0"/>
              <a:t>2020-03-15</a:t>
            </a:r>
            <a:endParaRPr lang="en-GB" altLang="en-US" sz="2000" b="0" dirty="0"/>
          </a:p>
        </p:txBody>
      </p:sp>
      <p:sp>
        <p:nvSpPr>
          <p:cNvPr id="15368" name="Rectangle 6">
            <a:extLst>
              <a:ext uri="{FF2B5EF4-FFF2-40B4-BE49-F238E27FC236}">
                <a16:creationId xmlns=""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379662"/>
              </p:ext>
            </p:extLst>
          </p:nvPr>
        </p:nvGraphicFramePr>
        <p:xfrm>
          <a:off x="1152525" y="2998720"/>
          <a:ext cx="7391400" cy="20213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Yunbo Li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Huawei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Shenzhen, China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liyunbo@Huawei.com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13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Yuchen Guo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96283733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Yifan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Zhou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Guogang</a:t>
                      </a:r>
                      <a:r>
                        <a:rPr lang="en-US" altLang="zh-CN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Huang</a:t>
                      </a:r>
                      <a:endParaRPr lang="zh-CN" alt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54585805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Yiqing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51102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Ming </a:t>
                      </a: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Gan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20843879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Mar 2020</a:t>
            </a:r>
            <a:endParaRPr lang="en-GB" alt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Yunbo 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989137"/>
            <a:ext cx="7772400" cy="4486275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</a:rPr>
              <a:t>Below motion is passed in Jan 2020 IEEE meeting</a:t>
            </a:r>
          </a:p>
          <a:p>
            <a:pPr lvl="1">
              <a:spcBef>
                <a:spcPts val="600"/>
              </a:spcBef>
              <a:defRPr/>
            </a:pPr>
            <a:r>
              <a:rPr lang="en-US" altLang="zh-CN" sz="1800" dirty="0"/>
              <a:t>Motion 63: The receive status of </a:t>
            </a:r>
            <a:r>
              <a:rPr lang="en-US" altLang="zh-CN" sz="1800" dirty="0" err="1"/>
              <a:t>QoS</a:t>
            </a:r>
            <a:r>
              <a:rPr lang="en-US" altLang="zh-CN" sz="1800" dirty="0"/>
              <a:t> Data frames of a TID received on a link shall be signaled on the same link and may be signaled on other available link(s)</a:t>
            </a:r>
          </a:p>
          <a:p>
            <a:pPr>
              <a:spcBef>
                <a:spcPts val="600"/>
              </a:spcBef>
              <a:defRPr/>
            </a:pP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The </a:t>
            </a:r>
            <a:r>
              <a:rPr lang="en-US" altLang="zh-CN" sz="2000" dirty="0" err="1" smtClean="0">
                <a:latin typeface="Times New Roman" panose="02020603050405020304" pitchFamily="18" charset="0"/>
                <a:ea typeface="楷体_GB2312" pitchFamily="49" charset="-122"/>
              </a:rPr>
              <a:t>QoS</a:t>
            </a: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 Data with </a:t>
            </a:r>
            <a:r>
              <a:rPr lang="en-US" altLang="zh-CN" sz="2000" dirty="0" err="1" smtClean="0">
                <a:latin typeface="Times New Roman" panose="02020603050405020304" pitchFamily="18" charset="0"/>
                <a:ea typeface="楷体_GB2312" pitchFamily="49" charset="-122"/>
              </a:rPr>
              <a:t>Ack</a:t>
            </a: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 Policy of No </a:t>
            </a:r>
            <a:r>
              <a:rPr lang="en-US" altLang="zh-CN" sz="2000" dirty="0" err="1" smtClean="0">
                <a:latin typeface="Times New Roman" panose="02020603050405020304" pitchFamily="18" charset="0"/>
                <a:ea typeface="楷体_GB2312" pitchFamily="49" charset="-122"/>
              </a:rPr>
              <a:t>Ack</a:t>
            </a: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 doesn’t need to be acknowledged, and should be excluded from the rules;</a:t>
            </a:r>
            <a:endParaRPr lang="en-US" altLang="zh-CN" sz="1600" dirty="0" smtClean="0"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</a:rPr>
              <a:t>Current rule is too strict in some case when the </a:t>
            </a:r>
            <a:r>
              <a:rPr lang="en-US" altLang="zh-CN" sz="2000" dirty="0" err="1">
                <a:latin typeface="Times New Roman" panose="02020603050405020304" pitchFamily="18" charset="0"/>
                <a:ea typeface="楷体_GB2312" pitchFamily="49" charset="-122"/>
              </a:rPr>
              <a:t>Ack</a:t>
            </a:r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</a:rPr>
              <a:t> Policy is Block </a:t>
            </a:r>
            <a:r>
              <a:rPr lang="en-US" altLang="zh-CN" sz="2000" dirty="0" err="1" smtClean="0">
                <a:latin typeface="Times New Roman" panose="02020603050405020304" pitchFamily="18" charset="0"/>
                <a:ea typeface="楷体_GB2312" pitchFamily="49" charset="-122"/>
              </a:rPr>
              <a:t>Ack</a:t>
            </a: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; (examples showed in next slides)</a:t>
            </a:r>
          </a:p>
          <a:p>
            <a:r>
              <a:rPr lang="en-US" sz="2000" dirty="0" smtClean="0">
                <a:latin typeface="Times New Roman" panose="02020603050405020304" pitchFamily="18" charset="0"/>
                <a:ea typeface="楷体_GB2312" pitchFamily="49" charset="-122"/>
              </a:rPr>
              <a:t>Modification is proposed to fix above issues.</a:t>
            </a:r>
            <a:endParaRPr lang="en-US" sz="2000" dirty="0">
              <a:latin typeface="Times New Roman" panose="02020603050405020304" pitchFamily="18" charset="0"/>
              <a:ea typeface="楷体_GB2312" pitchFamily="49" charset="-122"/>
            </a:endParaRP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Motivation</a:t>
            </a:r>
            <a:endParaRPr lang="en-US" dirty="0"/>
          </a:p>
        </p:txBody>
      </p:sp>
      <p:sp>
        <p:nvSpPr>
          <p:cNvPr id="8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Mar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2069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752600"/>
            <a:ext cx="8002587" cy="448627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</a:rPr>
              <a:t>An example shown in below figure</a:t>
            </a:r>
          </a:p>
          <a:p>
            <a:pPr lvl="1">
              <a:spcBef>
                <a:spcPts val="600"/>
              </a:spcBef>
            </a:pPr>
            <a:r>
              <a:rPr lang="en-US" altLang="zh-CN" sz="1800" dirty="0">
                <a:latin typeface="Times New Roman" panose="02020603050405020304" pitchFamily="18" charset="0"/>
                <a:ea typeface="楷体_GB2312" pitchFamily="49" charset="-122"/>
              </a:rPr>
              <a:t>BA1 contains the acknowledgement of MSDU with sequence number 1-20, and all </a:t>
            </a:r>
            <a:r>
              <a:rPr lang="en-US" altLang="zh-CN" sz="1800" dirty="0" smtClean="0">
                <a:latin typeface="Times New Roman" panose="02020603050405020304" pitchFamily="18" charset="0"/>
                <a:ea typeface="楷体_GB2312" pitchFamily="49" charset="-122"/>
              </a:rPr>
              <a:t>corresponding bits are set to 1;</a:t>
            </a:r>
            <a:endParaRPr lang="en-US" altLang="zh-CN" sz="1800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 lvl="1">
              <a:spcBef>
                <a:spcPts val="600"/>
              </a:spcBef>
            </a:pPr>
            <a:r>
              <a:rPr lang="en-US" altLang="zh-CN" sz="1800" dirty="0">
                <a:latin typeface="Times New Roman" panose="02020603050405020304" pitchFamily="18" charset="0"/>
                <a:ea typeface="楷体_GB2312" pitchFamily="49" charset="-122"/>
              </a:rPr>
              <a:t>BAR2 set SSN=21 to move the </a:t>
            </a:r>
            <a:r>
              <a:rPr lang="en-US" altLang="zh-CN" sz="1800" dirty="0" err="1">
                <a:latin typeface="Times New Roman" panose="02020603050405020304" pitchFamily="18" charset="0"/>
                <a:ea typeface="楷体_GB2312" pitchFamily="49" charset="-122"/>
              </a:rPr>
              <a:t>WinStart</a:t>
            </a:r>
            <a:r>
              <a:rPr lang="en-US" altLang="zh-CN" sz="1800" baseline="-25000" dirty="0" err="1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r>
              <a:rPr lang="en-US" altLang="zh-CN" sz="1800" baseline="-25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ea typeface="楷体_GB2312" pitchFamily="49" charset="-122"/>
              </a:rPr>
              <a:t>to 21;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In this example, the MSDUs with SN 11-20 already be acknowledged in link 1, and can not be acknowledged in link 2 where they are transmitted because of the shift of </a:t>
            </a:r>
            <a:r>
              <a:rPr lang="en-US" altLang="zh-CN" sz="2000" dirty="0" err="1" smtClean="0">
                <a:latin typeface="Times New Roman" panose="02020603050405020304" pitchFamily="18" charset="0"/>
                <a:ea typeface="楷体_GB2312" pitchFamily="49" charset="-122"/>
              </a:rPr>
              <a:t>WinStart</a:t>
            </a:r>
            <a:r>
              <a:rPr lang="en-US" altLang="zh-CN" sz="2000" baseline="-25000" dirty="0" err="1" smtClean="0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r>
              <a:rPr lang="en-US" altLang="zh-CN" sz="2000" baseline="-25000" dirty="0">
                <a:latin typeface="Times New Roman" panose="02020603050405020304" pitchFamily="18" charset="0"/>
                <a:ea typeface="楷体_GB2312" pitchFamily="49" charset="-122"/>
              </a:rPr>
              <a:t>;</a:t>
            </a:r>
            <a:endParaRPr lang="en-US" altLang="zh-CN" sz="2000" baseline="-25000" dirty="0" smtClean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The example is reasonable, but doesn’t follow the rule that data and acknowledgement shall be transmitted on the same link. </a:t>
            </a:r>
            <a:endParaRPr lang="en-US" altLang="zh-CN" sz="2000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</a:rPr>
              <a:t>Example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44" name="直接连接符 43"/>
          <p:cNvCxnSpPr/>
          <p:nvPr/>
        </p:nvCxnSpPr>
        <p:spPr>
          <a:xfrm>
            <a:off x="2033588" y="5667375"/>
            <a:ext cx="61198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2282825" y="5380038"/>
            <a:ext cx="792163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A-MPDU1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760788" y="5380038"/>
            <a:ext cx="463550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BAR1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2033588" y="6172200"/>
            <a:ext cx="61198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2609850" y="5883275"/>
            <a:ext cx="792163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A-MPDU3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395788" y="5380038"/>
            <a:ext cx="431800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BA1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240338" y="5380038"/>
            <a:ext cx="792162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A-MPDU2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697413" y="5883275"/>
            <a:ext cx="792162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A-MPDU4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381750" y="5373688"/>
            <a:ext cx="46355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BAR2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015163" y="5373688"/>
            <a:ext cx="43180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BA2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9" name="文本框 4"/>
          <p:cNvSpPr txBox="1">
            <a:spLocks noChangeArrowheads="1"/>
          </p:cNvSpPr>
          <p:nvPr/>
        </p:nvSpPr>
        <p:spPr bwMode="auto">
          <a:xfrm>
            <a:off x="2359025" y="5148263"/>
            <a:ext cx="6524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/>
              <a:t>SN:1-10</a:t>
            </a:r>
            <a:endParaRPr lang="zh-CN" altLang="en-US" sz="1000" dirty="0"/>
          </a:p>
        </p:txBody>
      </p:sp>
      <p:sp>
        <p:nvSpPr>
          <p:cNvPr id="60" name="文本框 29"/>
          <p:cNvSpPr txBox="1">
            <a:spLocks noChangeArrowheads="1"/>
          </p:cNvSpPr>
          <p:nvPr/>
        </p:nvSpPr>
        <p:spPr bwMode="auto">
          <a:xfrm>
            <a:off x="2679700" y="5694363"/>
            <a:ext cx="7239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/>
              <a:t>SN:11-20</a:t>
            </a:r>
            <a:endParaRPr lang="zh-CN" altLang="en-US" sz="1000" dirty="0"/>
          </a:p>
        </p:txBody>
      </p:sp>
      <p:sp>
        <p:nvSpPr>
          <p:cNvPr id="61" name="文本框 30"/>
          <p:cNvSpPr txBox="1">
            <a:spLocks noChangeArrowheads="1"/>
          </p:cNvSpPr>
          <p:nvPr/>
        </p:nvSpPr>
        <p:spPr bwMode="auto">
          <a:xfrm>
            <a:off x="5275263" y="5180013"/>
            <a:ext cx="7223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/>
              <a:t>SN:21-30</a:t>
            </a:r>
            <a:endParaRPr lang="zh-CN" altLang="en-US" sz="1000"/>
          </a:p>
        </p:txBody>
      </p:sp>
      <p:sp>
        <p:nvSpPr>
          <p:cNvPr id="62" name="文本框 31"/>
          <p:cNvSpPr txBox="1">
            <a:spLocks noChangeArrowheads="1"/>
          </p:cNvSpPr>
          <p:nvPr/>
        </p:nvSpPr>
        <p:spPr bwMode="auto">
          <a:xfrm>
            <a:off x="4767263" y="5683250"/>
            <a:ext cx="7239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/>
              <a:t>SN:31-40</a:t>
            </a:r>
            <a:endParaRPr lang="zh-CN" altLang="en-US" sz="1000"/>
          </a:p>
        </p:txBody>
      </p:sp>
      <p:sp>
        <p:nvSpPr>
          <p:cNvPr id="63" name="文本框 32"/>
          <p:cNvSpPr txBox="1">
            <a:spLocks noChangeArrowheads="1"/>
          </p:cNvSpPr>
          <p:nvPr/>
        </p:nvSpPr>
        <p:spPr bwMode="auto">
          <a:xfrm>
            <a:off x="3700463" y="5180013"/>
            <a:ext cx="593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/>
              <a:t>SSN=1</a:t>
            </a:r>
            <a:endParaRPr lang="zh-CN" altLang="en-US" sz="1000"/>
          </a:p>
        </p:txBody>
      </p:sp>
      <p:sp>
        <p:nvSpPr>
          <p:cNvPr id="64" name="文本框 33"/>
          <p:cNvSpPr txBox="1">
            <a:spLocks noChangeArrowheads="1"/>
          </p:cNvSpPr>
          <p:nvPr/>
        </p:nvSpPr>
        <p:spPr bwMode="auto">
          <a:xfrm>
            <a:off x="6303963" y="5160963"/>
            <a:ext cx="6635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/>
              <a:t>SSN=21</a:t>
            </a:r>
            <a:endParaRPr lang="zh-CN" altLang="en-US" sz="1000"/>
          </a:p>
        </p:txBody>
      </p:sp>
      <p:sp>
        <p:nvSpPr>
          <p:cNvPr id="65" name="文本框 4"/>
          <p:cNvSpPr txBox="1">
            <a:spLocks noChangeArrowheads="1"/>
          </p:cNvSpPr>
          <p:nvPr/>
        </p:nvSpPr>
        <p:spPr bwMode="auto">
          <a:xfrm>
            <a:off x="1450975" y="5410200"/>
            <a:ext cx="52450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 smtClean="0"/>
              <a:t>Link 1</a:t>
            </a:r>
            <a:endParaRPr lang="zh-CN" altLang="en-US" sz="1000" dirty="0"/>
          </a:p>
        </p:txBody>
      </p:sp>
      <p:sp>
        <p:nvSpPr>
          <p:cNvPr id="66" name="文本框 4"/>
          <p:cNvSpPr txBox="1">
            <a:spLocks noChangeArrowheads="1"/>
          </p:cNvSpPr>
          <p:nvPr/>
        </p:nvSpPr>
        <p:spPr bwMode="auto">
          <a:xfrm>
            <a:off x="1459872" y="5925979"/>
            <a:ext cx="52450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 smtClean="0"/>
              <a:t>Link 2</a:t>
            </a:r>
            <a:endParaRPr lang="zh-CN" altLang="en-US" sz="1000" dirty="0"/>
          </a:p>
        </p:txBody>
      </p:sp>
      <p:sp>
        <p:nvSpPr>
          <p:cNvPr id="67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Mar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6919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752600"/>
            <a:ext cx="8002587" cy="448627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Another </a:t>
            </a:r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</a:rPr>
              <a:t>example shown in below figure</a:t>
            </a:r>
          </a:p>
          <a:p>
            <a:pPr lvl="1">
              <a:spcBef>
                <a:spcPts val="600"/>
              </a:spcBef>
            </a:pPr>
            <a:r>
              <a:rPr lang="en-US" altLang="zh-CN" sz="1800" dirty="0">
                <a:latin typeface="Times New Roman" panose="02020603050405020304" pitchFamily="18" charset="0"/>
                <a:ea typeface="楷体_GB2312" pitchFamily="49" charset="-122"/>
              </a:rPr>
              <a:t>BA1 contains the acknowledgement of MSDU with sequence number </a:t>
            </a:r>
            <a:r>
              <a:rPr lang="en-US" altLang="zh-CN" sz="1800" dirty="0" smtClean="0">
                <a:latin typeface="Times New Roman" panose="02020603050405020304" pitchFamily="18" charset="0"/>
                <a:ea typeface="楷体_GB2312" pitchFamily="49" charset="-122"/>
              </a:rPr>
              <a:t>1-10</a:t>
            </a:r>
            <a:r>
              <a:rPr lang="en-US" altLang="zh-CN" sz="1800" dirty="0">
                <a:latin typeface="Times New Roman" panose="02020603050405020304" pitchFamily="18" charset="0"/>
                <a:ea typeface="楷体_GB2312" pitchFamily="49" charset="-122"/>
              </a:rPr>
              <a:t>, and all corresponding bits are set to 1;</a:t>
            </a:r>
          </a:p>
          <a:p>
            <a:pPr lvl="1">
              <a:spcBef>
                <a:spcPts val="600"/>
              </a:spcBef>
            </a:pPr>
            <a:r>
              <a:rPr lang="en-US" altLang="zh-CN" sz="1800" dirty="0">
                <a:latin typeface="Times New Roman" panose="02020603050405020304" pitchFamily="18" charset="0"/>
                <a:ea typeface="楷体_GB2312" pitchFamily="49" charset="-122"/>
              </a:rPr>
              <a:t>BAR2 set </a:t>
            </a:r>
            <a:r>
              <a:rPr lang="en-US" altLang="zh-CN" sz="1800" dirty="0" smtClean="0">
                <a:latin typeface="Times New Roman" panose="02020603050405020304" pitchFamily="18" charset="0"/>
                <a:ea typeface="楷体_GB2312" pitchFamily="49" charset="-122"/>
              </a:rPr>
              <a:t>SSN=11 </a:t>
            </a:r>
            <a:r>
              <a:rPr lang="en-US" altLang="zh-CN" sz="1800" dirty="0">
                <a:latin typeface="Times New Roman" panose="02020603050405020304" pitchFamily="18" charset="0"/>
                <a:ea typeface="楷体_GB2312" pitchFamily="49" charset="-122"/>
              </a:rPr>
              <a:t>to move the </a:t>
            </a:r>
            <a:r>
              <a:rPr lang="en-US" altLang="zh-CN" sz="1800" dirty="0" err="1">
                <a:latin typeface="Times New Roman" panose="02020603050405020304" pitchFamily="18" charset="0"/>
                <a:ea typeface="楷体_GB2312" pitchFamily="49" charset="-122"/>
              </a:rPr>
              <a:t>WinStart</a:t>
            </a:r>
            <a:r>
              <a:rPr lang="en-US" altLang="zh-CN" sz="1800" baseline="-25000" dirty="0" err="1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r>
              <a:rPr lang="en-US" altLang="zh-CN" sz="1800" baseline="-25000" dirty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ea typeface="楷体_GB2312" pitchFamily="49" charset="-122"/>
              </a:rPr>
              <a:t>to </a:t>
            </a:r>
            <a:r>
              <a:rPr lang="en-US" altLang="zh-CN" sz="1800" dirty="0" smtClean="0">
                <a:latin typeface="Times New Roman" panose="02020603050405020304" pitchFamily="18" charset="0"/>
                <a:ea typeface="楷体_GB2312" pitchFamily="49" charset="-122"/>
              </a:rPr>
              <a:t>11</a:t>
            </a:r>
            <a:r>
              <a:rPr lang="en-US" altLang="zh-CN" sz="1800" dirty="0">
                <a:latin typeface="Times New Roman" panose="02020603050405020304" pitchFamily="18" charset="0"/>
                <a:ea typeface="楷体_GB2312" pitchFamily="49" charset="-122"/>
              </a:rPr>
              <a:t>;</a:t>
            </a:r>
          </a:p>
          <a:p>
            <a:pPr>
              <a:spcBef>
                <a:spcPts val="600"/>
              </a:spcBef>
            </a:pPr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</a:rPr>
              <a:t>In this example, the MSDUs with SN </a:t>
            </a: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1-10 </a:t>
            </a:r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</a:rPr>
              <a:t>already be acknowledged in link 1, </a:t>
            </a: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so it doesn’t need to be acknowledged in link2 once more;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The acknowledgement of MSDU 1-10 can not be transmitted in link2 anymore </a:t>
            </a:r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</a:rPr>
              <a:t>because </a:t>
            </a: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BAR2 shift the </a:t>
            </a:r>
            <a:r>
              <a:rPr lang="en-US" altLang="zh-CN" sz="2000" dirty="0" err="1" smtClean="0">
                <a:latin typeface="Times New Roman" panose="02020603050405020304" pitchFamily="18" charset="0"/>
                <a:ea typeface="楷体_GB2312" pitchFamily="49" charset="-122"/>
              </a:rPr>
              <a:t>WinStart</a:t>
            </a:r>
            <a:r>
              <a:rPr lang="en-US" altLang="zh-CN" sz="2000" baseline="-25000" dirty="0" err="1" smtClean="0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r>
              <a:rPr lang="en-US" altLang="zh-CN" sz="2000" baseline="-25000" dirty="0" smtClean="0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</a:rPr>
              <a:t>to </a:t>
            </a: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11;</a:t>
            </a:r>
            <a:endParaRPr lang="en-US" altLang="zh-CN" sz="2000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</a:rPr>
              <a:t>The example is reasonable, but doesn’t follow the rule that data and acknowledgement </a:t>
            </a:r>
            <a:r>
              <a:rPr lang="en-US" altLang="zh-CN" sz="2000" dirty="0" smtClean="0">
                <a:latin typeface="Times New Roman" panose="02020603050405020304" pitchFamily="18" charset="0"/>
                <a:ea typeface="楷体_GB2312" pitchFamily="49" charset="-122"/>
              </a:rPr>
              <a:t>shall be </a:t>
            </a:r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</a:rPr>
              <a:t>transmitted on the same link.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</a:rPr>
              <a:t>Example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24" name="直接连接符 23"/>
          <p:cNvCxnSpPr/>
          <p:nvPr/>
        </p:nvCxnSpPr>
        <p:spPr>
          <a:xfrm>
            <a:off x="1881188" y="5895975"/>
            <a:ext cx="61198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130425" y="5608638"/>
            <a:ext cx="792163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A-MPDU1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08388" y="5608638"/>
            <a:ext cx="463550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BAR1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881188" y="6400800"/>
            <a:ext cx="61198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2457450" y="6111875"/>
            <a:ext cx="792163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A-MPDU3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43388" y="5608638"/>
            <a:ext cx="431800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BA1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087938" y="5608638"/>
            <a:ext cx="792162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A-MPDU2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534025" y="6111875"/>
            <a:ext cx="792162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A-MPDU4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29350" y="5602288"/>
            <a:ext cx="46355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BAR2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862763" y="5602288"/>
            <a:ext cx="43180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800" dirty="0">
                <a:solidFill>
                  <a:schemeClr val="tx1"/>
                </a:solidFill>
              </a:rPr>
              <a:t>BA2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34" name="文本框 4"/>
          <p:cNvSpPr txBox="1">
            <a:spLocks noChangeArrowheads="1"/>
          </p:cNvSpPr>
          <p:nvPr/>
        </p:nvSpPr>
        <p:spPr bwMode="auto">
          <a:xfrm>
            <a:off x="2206625" y="5376863"/>
            <a:ext cx="6524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/>
              <a:t>SN:1-10</a:t>
            </a:r>
            <a:endParaRPr lang="zh-CN" altLang="en-US" sz="1000"/>
          </a:p>
        </p:txBody>
      </p:sp>
      <p:sp>
        <p:nvSpPr>
          <p:cNvPr id="35" name="文本框 29"/>
          <p:cNvSpPr txBox="1">
            <a:spLocks noChangeArrowheads="1"/>
          </p:cNvSpPr>
          <p:nvPr/>
        </p:nvSpPr>
        <p:spPr bwMode="auto">
          <a:xfrm>
            <a:off x="2527300" y="5922963"/>
            <a:ext cx="6527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 smtClean="0"/>
              <a:t>SN:1-10</a:t>
            </a:r>
            <a:endParaRPr lang="zh-CN" altLang="en-US" sz="1000" dirty="0"/>
          </a:p>
        </p:txBody>
      </p:sp>
      <p:sp>
        <p:nvSpPr>
          <p:cNvPr id="36" name="文本框 30"/>
          <p:cNvSpPr txBox="1">
            <a:spLocks noChangeArrowheads="1"/>
          </p:cNvSpPr>
          <p:nvPr/>
        </p:nvSpPr>
        <p:spPr bwMode="auto">
          <a:xfrm>
            <a:off x="5122863" y="5408613"/>
            <a:ext cx="7232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 smtClean="0"/>
              <a:t>SN:11-20</a:t>
            </a:r>
            <a:endParaRPr lang="zh-CN" altLang="en-US" sz="1000" dirty="0"/>
          </a:p>
        </p:txBody>
      </p:sp>
      <p:sp>
        <p:nvSpPr>
          <p:cNvPr id="37" name="文本框 31"/>
          <p:cNvSpPr txBox="1">
            <a:spLocks noChangeArrowheads="1"/>
          </p:cNvSpPr>
          <p:nvPr/>
        </p:nvSpPr>
        <p:spPr bwMode="auto">
          <a:xfrm>
            <a:off x="5603875" y="5911850"/>
            <a:ext cx="7232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 smtClean="0"/>
              <a:t>SN:11-20</a:t>
            </a:r>
            <a:endParaRPr lang="zh-CN" altLang="en-US" sz="1000" dirty="0"/>
          </a:p>
        </p:txBody>
      </p:sp>
      <p:sp>
        <p:nvSpPr>
          <p:cNvPr id="38" name="文本框 32"/>
          <p:cNvSpPr txBox="1">
            <a:spLocks noChangeArrowheads="1"/>
          </p:cNvSpPr>
          <p:nvPr/>
        </p:nvSpPr>
        <p:spPr bwMode="auto">
          <a:xfrm>
            <a:off x="3548063" y="5408613"/>
            <a:ext cx="593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/>
              <a:t>SSN=1</a:t>
            </a:r>
            <a:endParaRPr lang="zh-CN" altLang="en-US" sz="1000"/>
          </a:p>
        </p:txBody>
      </p:sp>
      <p:sp>
        <p:nvSpPr>
          <p:cNvPr id="39" name="文本框 33"/>
          <p:cNvSpPr txBox="1">
            <a:spLocks noChangeArrowheads="1"/>
          </p:cNvSpPr>
          <p:nvPr/>
        </p:nvSpPr>
        <p:spPr bwMode="auto">
          <a:xfrm>
            <a:off x="6151563" y="5389563"/>
            <a:ext cx="66396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 smtClean="0"/>
              <a:t>SSN=11</a:t>
            </a:r>
            <a:endParaRPr lang="zh-CN" altLang="en-US" sz="1000" dirty="0"/>
          </a:p>
        </p:txBody>
      </p:sp>
      <p:sp>
        <p:nvSpPr>
          <p:cNvPr id="40" name="文本框 4"/>
          <p:cNvSpPr txBox="1">
            <a:spLocks noChangeArrowheads="1"/>
          </p:cNvSpPr>
          <p:nvPr/>
        </p:nvSpPr>
        <p:spPr bwMode="auto">
          <a:xfrm>
            <a:off x="1295400" y="5638800"/>
            <a:ext cx="52450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 smtClean="0"/>
              <a:t>Link 1</a:t>
            </a:r>
            <a:endParaRPr lang="zh-CN" altLang="en-US" sz="1000" dirty="0"/>
          </a:p>
        </p:txBody>
      </p:sp>
      <p:sp>
        <p:nvSpPr>
          <p:cNvPr id="41" name="文本框 4"/>
          <p:cNvSpPr txBox="1">
            <a:spLocks noChangeArrowheads="1"/>
          </p:cNvSpPr>
          <p:nvPr/>
        </p:nvSpPr>
        <p:spPr bwMode="auto">
          <a:xfrm>
            <a:off x="1304297" y="6154579"/>
            <a:ext cx="52450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dirty="0" smtClean="0"/>
              <a:t>Link 2</a:t>
            </a:r>
            <a:endParaRPr lang="zh-CN" altLang="en-US" sz="1000" dirty="0"/>
          </a:p>
        </p:txBody>
      </p:sp>
      <p:sp>
        <p:nvSpPr>
          <p:cNvPr id="42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Mar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1074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752600"/>
            <a:ext cx="8002587" cy="4486275"/>
          </a:xfrm>
        </p:spPr>
        <p:txBody>
          <a:bodyPr/>
          <a:lstStyle/>
          <a:p>
            <a:r>
              <a:rPr lang="en-US" altLang="zh-CN" sz="2000" dirty="0" smtClean="0"/>
              <a:t>The </a:t>
            </a:r>
            <a:r>
              <a:rPr lang="en-US" altLang="zh-CN" sz="2000" dirty="0"/>
              <a:t>receive status of a </a:t>
            </a:r>
            <a:r>
              <a:rPr lang="en-US" altLang="zh-CN" sz="2000" dirty="0" smtClean="0"/>
              <a:t>MSDU or A-MSDU </a:t>
            </a:r>
            <a:r>
              <a:rPr lang="en-US" altLang="zh-CN" sz="2000" dirty="0"/>
              <a:t>in a </a:t>
            </a:r>
            <a:r>
              <a:rPr lang="en-US" altLang="zh-CN" sz="2000" dirty="0" err="1"/>
              <a:t>QoS</a:t>
            </a:r>
            <a:r>
              <a:rPr lang="en-US" altLang="zh-CN" sz="2000" dirty="0"/>
              <a:t> Data frames of a TID received on a link shall be signaled on the same link unless </a:t>
            </a:r>
            <a:r>
              <a:rPr lang="en-US" altLang="zh-CN" sz="2000" dirty="0" smtClean="0"/>
              <a:t>at least </a:t>
            </a:r>
            <a:r>
              <a:rPr lang="en-US" altLang="zh-CN" sz="2000" dirty="0"/>
              <a:t>one of following conditions </a:t>
            </a:r>
            <a:r>
              <a:rPr lang="en-US" altLang="zh-CN" sz="2000" dirty="0" smtClean="0"/>
              <a:t>is true:</a:t>
            </a:r>
            <a:endParaRPr lang="zh-CN" altLang="zh-CN" sz="2000" dirty="0"/>
          </a:p>
          <a:p>
            <a:pPr lvl="1"/>
            <a:r>
              <a:rPr lang="en-US" altLang="zh-CN" dirty="0"/>
              <a:t>The receive status of the </a:t>
            </a:r>
            <a:r>
              <a:rPr lang="en-US" altLang="zh-CN" dirty="0" smtClean="0"/>
              <a:t>MSDU or A-MSDU has already </a:t>
            </a:r>
            <a:r>
              <a:rPr lang="en-US" altLang="zh-CN" dirty="0"/>
              <a:t>be signaled in other available link(s) with corresponding bit in the BA be set to </a:t>
            </a:r>
            <a:r>
              <a:rPr lang="en-US" altLang="zh-CN" dirty="0" smtClean="0"/>
              <a:t>1;</a:t>
            </a:r>
            <a:endParaRPr lang="zh-CN" altLang="zh-CN" dirty="0"/>
          </a:p>
          <a:p>
            <a:pPr lvl="1"/>
            <a:r>
              <a:rPr lang="en-US" altLang="zh-CN" dirty="0"/>
              <a:t>The </a:t>
            </a:r>
            <a:r>
              <a:rPr lang="en-US" altLang="zh-CN" dirty="0" smtClean="0"/>
              <a:t>corresponding </a:t>
            </a:r>
            <a:r>
              <a:rPr lang="en-US" altLang="zh-CN" dirty="0" err="1" smtClean="0"/>
              <a:t>Ack</a:t>
            </a:r>
            <a:r>
              <a:rPr lang="en-US" altLang="zh-CN" dirty="0" smtClean="0"/>
              <a:t> </a:t>
            </a:r>
            <a:r>
              <a:rPr lang="en-US" altLang="zh-CN" dirty="0"/>
              <a:t>Policy of the </a:t>
            </a:r>
            <a:r>
              <a:rPr lang="en-US" altLang="zh-CN" dirty="0" smtClean="0"/>
              <a:t>MSDU or A-MSDU </a:t>
            </a:r>
            <a:r>
              <a:rPr lang="en-US" altLang="zh-CN" dirty="0"/>
              <a:t>is set to No Ack.</a:t>
            </a:r>
            <a:endParaRPr lang="zh-CN" altLang="zh-CN" dirty="0"/>
          </a:p>
          <a:p>
            <a:r>
              <a:rPr lang="en-US" altLang="zh-CN" sz="2000" dirty="0"/>
              <a:t>The </a:t>
            </a:r>
            <a:r>
              <a:rPr lang="en-US" altLang="zh-CN" sz="2000" dirty="0" smtClean="0"/>
              <a:t>receive </a:t>
            </a:r>
            <a:r>
              <a:rPr lang="en-US" altLang="zh-CN" sz="2000" dirty="0"/>
              <a:t>status of a </a:t>
            </a:r>
            <a:r>
              <a:rPr lang="en-US" altLang="zh-CN" sz="2000" dirty="0" smtClean="0"/>
              <a:t>MSDU or A-MSDU in </a:t>
            </a:r>
            <a:r>
              <a:rPr lang="en-US" altLang="zh-CN" sz="2000" dirty="0"/>
              <a:t>a </a:t>
            </a:r>
            <a:r>
              <a:rPr lang="en-US" altLang="zh-CN" sz="2000" dirty="0" err="1"/>
              <a:t>QoS</a:t>
            </a:r>
            <a:r>
              <a:rPr lang="en-US" altLang="zh-CN" sz="2000" dirty="0"/>
              <a:t> Data frames of a TID received on a link may be signaled on other available link(s) if the </a:t>
            </a:r>
            <a:r>
              <a:rPr lang="en-US" altLang="zh-CN" sz="2000" dirty="0" err="1"/>
              <a:t>Ack</a:t>
            </a:r>
            <a:r>
              <a:rPr lang="en-US" altLang="zh-CN" sz="2000" dirty="0"/>
              <a:t> Policy is not set to No Ack</a:t>
            </a:r>
            <a:r>
              <a:rPr lang="en-US" altLang="zh-CN" sz="2000" dirty="0" smtClean="0"/>
              <a:t>.</a:t>
            </a:r>
          </a:p>
          <a:p>
            <a:endParaRPr lang="en-US" altLang="zh-CN" sz="1400" dirty="0"/>
          </a:p>
          <a:p>
            <a:endParaRPr lang="zh-CN" altLang="zh-CN" sz="1400" dirty="0"/>
          </a:p>
          <a:p>
            <a:pPr>
              <a:spcBef>
                <a:spcPts val="600"/>
              </a:spcBef>
            </a:pPr>
            <a:endParaRPr lang="en-US" altLang="zh-CN" sz="2000" dirty="0"/>
          </a:p>
          <a:p>
            <a:pPr>
              <a:spcBef>
                <a:spcPts val="600"/>
              </a:spcBef>
            </a:pPr>
            <a:endParaRPr lang="en-US" altLang="zh-CN" sz="2000" dirty="0" smtClean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</a:rPr>
              <a:t>Proposed Modification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9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Mar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182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Do you agree to modify acknowledgement rule in multi-link as below:</a:t>
            </a:r>
            <a:endParaRPr lang="en-US" altLang="zh-CN" sz="2000" dirty="0" smtClean="0"/>
          </a:p>
          <a:p>
            <a:pPr lvl="1"/>
            <a:r>
              <a:rPr lang="en-US" altLang="zh-CN" sz="1600" dirty="0"/>
              <a:t>The receive status of a </a:t>
            </a:r>
            <a:r>
              <a:rPr lang="en-US" altLang="zh-CN" sz="1600" dirty="0" smtClean="0"/>
              <a:t>MSDU or A-MSDU </a:t>
            </a:r>
            <a:r>
              <a:rPr lang="en-US" altLang="zh-CN" sz="1600" dirty="0"/>
              <a:t>in a </a:t>
            </a:r>
            <a:r>
              <a:rPr lang="en-US" altLang="zh-CN" sz="1600" dirty="0" err="1"/>
              <a:t>QoS</a:t>
            </a:r>
            <a:r>
              <a:rPr lang="en-US" altLang="zh-CN" sz="1600" dirty="0"/>
              <a:t> Data frames of a TID received on a link shall be signaled on the same link unless at least one of following conditions is true:</a:t>
            </a:r>
            <a:endParaRPr lang="zh-CN" altLang="zh-CN" sz="1600" dirty="0"/>
          </a:p>
          <a:p>
            <a:pPr lvl="2"/>
            <a:r>
              <a:rPr lang="en-US" altLang="zh-CN" sz="1400" dirty="0"/>
              <a:t>The receive status of the </a:t>
            </a:r>
            <a:r>
              <a:rPr lang="en-US" altLang="zh-CN" sz="1400" dirty="0" smtClean="0"/>
              <a:t>MSDU or A-MSDU </a:t>
            </a:r>
            <a:r>
              <a:rPr lang="en-US" altLang="zh-CN" sz="1400" dirty="0"/>
              <a:t>has already be signaled in other available link(s) with corresponding bit in the BA be set to 1;</a:t>
            </a:r>
            <a:endParaRPr lang="zh-CN" altLang="zh-CN" sz="1400" dirty="0"/>
          </a:p>
          <a:p>
            <a:pPr lvl="2"/>
            <a:r>
              <a:rPr lang="en-US" altLang="zh-CN" sz="1400" dirty="0"/>
              <a:t>The </a:t>
            </a:r>
            <a:r>
              <a:rPr lang="en-US" altLang="zh-CN" sz="1400" dirty="0" smtClean="0"/>
              <a:t>corresponding </a:t>
            </a:r>
            <a:r>
              <a:rPr lang="en-US" altLang="zh-CN" sz="1400" dirty="0" err="1" smtClean="0"/>
              <a:t>Ack</a:t>
            </a:r>
            <a:r>
              <a:rPr lang="en-US" altLang="zh-CN" sz="1400" dirty="0" smtClean="0"/>
              <a:t> </a:t>
            </a:r>
            <a:r>
              <a:rPr lang="en-US" altLang="zh-CN" sz="1400" dirty="0"/>
              <a:t>Policy of the </a:t>
            </a:r>
            <a:r>
              <a:rPr lang="en-US" altLang="zh-CN" sz="1400" dirty="0" smtClean="0"/>
              <a:t>MSDU or A-MSDU is </a:t>
            </a:r>
            <a:r>
              <a:rPr lang="en-US" altLang="zh-CN" sz="1400" dirty="0"/>
              <a:t>set to No Ack.</a:t>
            </a:r>
            <a:endParaRPr lang="zh-CN" altLang="zh-CN" sz="14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Yes</a:t>
            </a:r>
          </a:p>
          <a:p>
            <a:pPr lvl="1"/>
            <a:r>
              <a:rPr lang="en-US" sz="1600" dirty="0" smtClean="0"/>
              <a:t>No</a:t>
            </a:r>
          </a:p>
          <a:p>
            <a:pPr lvl="1"/>
            <a:r>
              <a:rPr lang="en-US" sz="1600" dirty="0" smtClean="0"/>
              <a:t>Abstain</a:t>
            </a:r>
            <a:endParaRPr lang="en-US" sz="1600" dirty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Straw Poll 1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Mar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1635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Do you agree to modify acknowledgement rule in multi-link as below:</a:t>
            </a:r>
            <a:endParaRPr lang="en-US" altLang="zh-CN" sz="2000" dirty="0" smtClean="0"/>
          </a:p>
          <a:p>
            <a:pPr lvl="1"/>
            <a:r>
              <a:rPr lang="en-US" altLang="zh-CN" sz="1600" dirty="0" smtClean="0"/>
              <a:t>The </a:t>
            </a:r>
            <a:r>
              <a:rPr lang="en-US" altLang="zh-CN" sz="1600" dirty="0"/>
              <a:t>receive status of a </a:t>
            </a:r>
            <a:r>
              <a:rPr lang="en-US" altLang="zh-CN" sz="1600" dirty="0" smtClean="0"/>
              <a:t>MSDU or A-MSDU </a:t>
            </a:r>
            <a:r>
              <a:rPr lang="en-US" altLang="zh-CN" sz="1600" dirty="0"/>
              <a:t>in a </a:t>
            </a:r>
            <a:r>
              <a:rPr lang="en-US" altLang="zh-CN" sz="1600" dirty="0" err="1"/>
              <a:t>QoS</a:t>
            </a:r>
            <a:r>
              <a:rPr lang="en-US" altLang="zh-CN" sz="1600" dirty="0"/>
              <a:t> Data frames of a TID received on a link may be signaled on other available link(s) if the </a:t>
            </a:r>
            <a:r>
              <a:rPr lang="en-US" altLang="zh-CN" sz="1600" dirty="0" err="1"/>
              <a:t>Ack</a:t>
            </a:r>
            <a:r>
              <a:rPr lang="en-US" altLang="zh-CN" sz="1600" dirty="0"/>
              <a:t> Policy is not set to No Ack.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Yes</a:t>
            </a:r>
          </a:p>
          <a:p>
            <a:pPr lvl="1"/>
            <a:r>
              <a:rPr lang="en-US" sz="1600" dirty="0" smtClean="0"/>
              <a:t>No</a:t>
            </a:r>
          </a:p>
          <a:p>
            <a:pPr lvl="1"/>
            <a:r>
              <a:rPr lang="en-US" sz="1600" dirty="0" smtClean="0"/>
              <a:t>Abstain</a:t>
            </a:r>
            <a:endParaRPr lang="en-US" sz="1600" dirty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Straw Poll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Mar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2375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94066</TotalTime>
  <Words>722</Words>
  <Application>Microsoft Office PowerPoint</Application>
  <PresentationFormat>全屏显示(4:3)</PresentationFormat>
  <Paragraphs>122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Qualcomm Office Regular</vt:lpstr>
      <vt:lpstr>Qualcomm Regular</vt:lpstr>
      <vt:lpstr>楷体_GB2312</vt:lpstr>
      <vt:lpstr>宋体</vt:lpstr>
      <vt:lpstr>Arial</vt:lpstr>
      <vt:lpstr>Times New Roman</vt:lpstr>
      <vt:lpstr>802-11-Submission</vt:lpstr>
      <vt:lpstr>Bug Fix for Acknowledgement rule in Multi-link</vt:lpstr>
      <vt:lpstr>Motivation</vt:lpstr>
      <vt:lpstr>Example 1</vt:lpstr>
      <vt:lpstr>Example 2</vt:lpstr>
      <vt:lpstr>Proposed Modification</vt:lpstr>
      <vt:lpstr>Straw Poll 1</vt:lpstr>
      <vt:lpstr>Straw Poll 2</vt:lpstr>
    </vt:vector>
  </TitlesOfParts>
  <Company>Qualcomm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WNG SC Agenda</dc:title>
  <dc:creator>alicel@qti.qualcomm.com</dc:creator>
  <cp:lastModifiedBy>Liyunbo</cp:lastModifiedBy>
  <cp:revision>1945</cp:revision>
  <cp:lastPrinted>1998-02-10T13:28:06Z</cp:lastPrinted>
  <dcterms:created xsi:type="dcterms:W3CDTF">2004-12-02T14:01:45Z</dcterms:created>
  <dcterms:modified xsi:type="dcterms:W3CDTF">2020-04-27T23:01:34Z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2015_ms_pID_725343">
    <vt:lpwstr>(3)X1ZfLacD+sZk6hnOkCq6HFYID+gmF+SyLRFyc9ig7e+8s11tT6K5HQqI4y5QRi9YIDLbHYoA
ZgHFwoBESncbnAeUvLnE+rhmXM2V/coTekzlIFehogEa6RxOMIbhVgkyJQGWU5E3Wbj/ybrb
Do1VYjTQ9EWNOFpC3NfmoBCvxgRxWEXROXleZOCQzYMDWhQO6/6o8LDtq41zgAnERx++6SI+
vNUGOMMkpyWPTJrtQW</vt:lpwstr>
  </property>
  <property fmtid="{D5CDD505-2E9C-101B-9397-08002B2CF9AE}" pid="4" name="_2015_ms_pID_7253431">
    <vt:lpwstr>kswQQJqyHeW6iIxTCIaZ3agoDTMJ4Kat9AEzRPTArCl4kLDV3OKjog
9tPGOXxR/sqIjsklc7PtVZOORw250WFPVIF301q04TTkTbu0lqSWsngpW+WEYjaw4Q63gBVE
v8ydpls97XA/Aoq6Oi2RVAfO8Q3UO0o3SMh49fcXNV9J51EIdOuQRFQFxOWBXIh0tzrzG8Pu
RQK24mLPPl7SUYgn85eec6rlSl25ABj7OANh</vt:lpwstr>
  </property>
  <property fmtid="{D5CDD505-2E9C-101B-9397-08002B2CF9AE}" pid="5" name="_2015_ms_pID_7253432">
    <vt:lpwstr>3AzGRNd5F/jLWUJYV3+xzy4=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1588028202</vt:lpwstr>
  </property>
</Properties>
</file>