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896" r:id="rId5"/>
    <p:sldId id="1317" r:id="rId6"/>
    <p:sldId id="1428" r:id="rId7"/>
    <p:sldId id="1426" r:id="rId8"/>
    <p:sldId id="1461" r:id="rId9"/>
    <p:sldId id="1447" r:id="rId10"/>
    <p:sldId id="1431" r:id="rId11"/>
    <p:sldId id="1432" r:id="rId12"/>
    <p:sldId id="1453" r:id="rId13"/>
    <p:sldId id="1433" r:id="rId14"/>
  </p:sldIdLst>
  <p:sldSz cx="9144000" cy="6858000" type="screen4x3"/>
  <p:notesSz cx="6794500" cy="99314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312">
          <p15:clr>
            <a:srgbClr val="A4A3A4"/>
          </p15:clr>
        </p15:guide>
        <p15:guide id="2" pos="28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AA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F216E0E-2DAD-4E45-AB16-A1AE3260162D}" v="27" dt="2020-03-10T22:12:19.71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737" autoAdjust="0"/>
  </p:normalViewPr>
  <p:slideViewPr>
    <p:cSldViewPr>
      <p:cViewPr varScale="1">
        <p:scale>
          <a:sx n="110" d="100"/>
          <a:sy n="110" d="100"/>
        </p:scale>
        <p:origin x="1020" y="102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3426" y="-72"/>
      </p:cViewPr>
      <p:guideLst>
        <p:guide orient="horz" pos="2312"/>
        <p:guide pos="28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meer Vermani" userId="9be839be-9431-4430-9a85-afa36f2ea81d" providerId="ADAL" clId="{AF216E0E-2DAD-4E45-AB16-A1AE3260162D}"/>
    <pc:docChg chg="modSld">
      <pc:chgData name="Sameer Vermani" userId="9be839be-9431-4430-9a85-afa36f2ea81d" providerId="ADAL" clId="{AF216E0E-2DAD-4E45-AB16-A1AE3260162D}" dt="2020-03-11T19:45:49.035" v="5" actId="20577"/>
      <pc:docMkLst>
        <pc:docMk/>
      </pc:docMkLst>
      <pc:sldChg chg="modSp">
        <pc:chgData name="Sameer Vermani" userId="9be839be-9431-4430-9a85-afa36f2ea81d" providerId="ADAL" clId="{AF216E0E-2DAD-4E45-AB16-A1AE3260162D}" dt="2020-03-11T19:45:49.035" v="5" actId="20577"/>
        <pc:sldMkLst>
          <pc:docMk/>
          <pc:sldMk cId="3301883184" sldId="1447"/>
        </pc:sldMkLst>
        <pc:spChg chg="mod">
          <ac:chgData name="Sameer Vermani" userId="9be839be-9431-4430-9a85-afa36f2ea81d" providerId="ADAL" clId="{AF216E0E-2DAD-4E45-AB16-A1AE3260162D}" dt="2020-03-11T19:45:49.035" v="5" actId="20577"/>
          <ac:spMkLst>
            <pc:docMk/>
            <pc:sldMk cId="3301883184" sldId="1447"/>
            <ac:spMk id="3" creationId="{5BC60B2E-2433-4A6F-B68B-9CC50BB790E3}"/>
          </ac:spMkLst>
        </pc:spChg>
      </pc:sldChg>
    </pc:docChg>
  </pc:docChgLst>
  <pc:docChgLst>
    <pc:chgData name="Sameer Vermani" userId="9be839be-9431-4430-9a85-afa36f2ea81d" providerId="ADAL" clId="{C8F6D66D-B174-4088-8F7C-C9773308F44B}"/>
    <pc:docChg chg="custSel addSld delSld modSld sldOrd modMainMaster">
      <pc:chgData name="Sameer Vermani" userId="9be839be-9431-4430-9a85-afa36f2ea81d" providerId="ADAL" clId="{C8F6D66D-B174-4088-8F7C-C9773308F44B}" dt="2020-03-10T22:12:19.719" v="956" actId="404"/>
      <pc:docMkLst>
        <pc:docMk/>
      </pc:docMkLst>
      <pc:sldChg chg="modSp">
        <pc:chgData name="Sameer Vermani" userId="9be839be-9431-4430-9a85-afa36f2ea81d" providerId="ADAL" clId="{C8F6D66D-B174-4088-8F7C-C9773308F44B}" dt="2020-03-09T21:36:02.259" v="835" actId="2165"/>
        <pc:sldMkLst>
          <pc:docMk/>
          <pc:sldMk cId="0" sldId="896"/>
        </pc:sldMkLst>
        <pc:spChg chg="mod">
          <ac:chgData name="Sameer Vermani" userId="9be839be-9431-4430-9a85-afa36f2ea81d" providerId="ADAL" clId="{C8F6D66D-B174-4088-8F7C-C9773308F44B}" dt="2020-03-09T19:43:59.320" v="66" actId="20577"/>
          <ac:spMkLst>
            <pc:docMk/>
            <pc:sldMk cId="0" sldId="896"/>
            <ac:spMk id="15365" creationId="{5EB80220-6DDA-46D8-A532-4F8294B75F35}"/>
          </ac:spMkLst>
        </pc:spChg>
        <pc:spChg chg="mod">
          <ac:chgData name="Sameer Vermani" userId="9be839be-9431-4430-9a85-afa36f2ea81d" providerId="ADAL" clId="{C8F6D66D-B174-4088-8F7C-C9773308F44B}" dt="2020-03-09T20:09:40.568" v="804" actId="20577"/>
          <ac:spMkLst>
            <pc:docMk/>
            <pc:sldMk cId="0" sldId="896"/>
            <ac:spMk id="15366" creationId="{AAB4AADD-B9F4-45B4-B9D2-5B5E3506EF55}"/>
          </ac:spMkLst>
        </pc:spChg>
        <pc:graphicFrameChg chg="modGraphic">
          <ac:chgData name="Sameer Vermani" userId="9be839be-9431-4430-9a85-afa36f2ea81d" providerId="ADAL" clId="{C8F6D66D-B174-4088-8F7C-C9773308F44B}" dt="2020-03-09T21:36:02.259" v="835" actId="2165"/>
          <ac:graphicFrameMkLst>
            <pc:docMk/>
            <pc:sldMk cId="0" sldId="896"/>
            <ac:graphicFrameMk id="10" creationId="{25F5C18A-0A86-46B8-B635-CCCF8DFDF22F}"/>
          </ac:graphicFrameMkLst>
        </pc:graphicFrameChg>
      </pc:sldChg>
      <pc:sldChg chg="modSp">
        <pc:chgData name="Sameer Vermani" userId="9be839be-9431-4430-9a85-afa36f2ea81d" providerId="ADAL" clId="{C8F6D66D-B174-4088-8F7C-C9773308F44B}" dt="2020-03-10T22:02:54.072" v="856" actId="1076"/>
        <pc:sldMkLst>
          <pc:docMk/>
          <pc:sldMk cId="3315803504" sldId="1317"/>
        </pc:sldMkLst>
        <pc:spChg chg="mod">
          <ac:chgData name="Sameer Vermani" userId="9be839be-9431-4430-9a85-afa36f2ea81d" providerId="ADAL" clId="{C8F6D66D-B174-4088-8F7C-C9773308F44B}" dt="2020-03-09T19:59:02.151" v="524" actId="20577"/>
          <ac:spMkLst>
            <pc:docMk/>
            <pc:sldMk cId="3315803504" sldId="1317"/>
            <ac:spMk id="2" creationId="{5BB876EB-A724-4F68-8898-919568CEF629}"/>
          </ac:spMkLst>
        </pc:spChg>
        <pc:spChg chg="mod">
          <ac:chgData name="Sameer Vermani" userId="9be839be-9431-4430-9a85-afa36f2ea81d" providerId="ADAL" clId="{C8F6D66D-B174-4088-8F7C-C9773308F44B}" dt="2020-03-10T22:02:54.072" v="856" actId="1076"/>
          <ac:spMkLst>
            <pc:docMk/>
            <pc:sldMk cId="3315803504" sldId="1317"/>
            <ac:spMk id="3" creationId="{DE54DB22-60E5-4BA7-9036-2EDAD587D150}"/>
          </ac:spMkLst>
        </pc:spChg>
        <pc:spChg chg="mod">
          <ac:chgData name="Sameer Vermani" userId="9be839be-9431-4430-9a85-afa36f2ea81d" providerId="ADAL" clId="{C8F6D66D-B174-4088-8F7C-C9773308F44B}" dt="2020-03-09T20:05:30.644" v="747" actId="1076"/>
          <ac:spMkLst>
            <pc:docMk/>
            <pc:sldMk cId="3315803504" sldId="1317"/>
            <ac:spMk id="4" creationId="{FAB7B354-5636-4FA4-A9CF-6EFBE2F7C695}"/>
          </ac:spMkLst>
        </pc:spChg>
      </pc:sldChg>
      <pc:sldChg chg="del">
        <pc:chgData name="Sameer Vermani" userId="9be839be-9431-4430-9a85-afa36f2ea81d" providerId="ADAL" clId="{C8F6D66D-B174-4088-8F7C-C9773308F44B}" dt="2020-03-09T19:58:47.387" v="512" actId="2696"/>
        <pc:sldMkLst>
          <pc:docMk/>
          <pc:sldMk cId="3771386112" sldId="1342"/>
        </pc:sldMkLst>
      </pc:sldChg>
      <pc:sldChg chg="del">
        <pc:chgData name="Sameer Vermani" userId="9be839be-9431-4430-9a85-afa36f2ea81d" providerId="ADAL" clId="{C8F6D66D-B174-4088-8F7C-C9773308F44B}" dt="2020-03-09T19:45:07.111" v="109" actId="2696"/>
        <pc:sldMkLst>
          <pc:docMk/>
          <pc:sldMk cId="465421783" sldId="1347"/>
        </pc:sldMkLst>
      </pc:sldChg>
      <pc:sldChg chg="del">
        <pc:chgData name="Sameer Vermani" userId="9be839be-9431-4430-9a85-afa36f2ea81d" providerId="ADAL" clId="{C8F6D66D-B174-4088-8F7C-C9773308F44B}" dt="2020-03-09T19:45:07.621" v="110" actId="2696"/>
        <pc:sldMkLst>
          <pc:docMk/>
          <pc:sldMk cId="3127922899" sldId="1348"/>
        </pc:sldMkLst>
      </pc:sldChg>
      <pc:sldChg chg="del">
        <pc:chgData name="Sameer Vermani" userId="9be839be-9431-4430-9a85-afa36f2ea81d" providerId="ADAL" clId="{C8F6D66D-B174-4088-8F7C-C9773308F44B}" dt="2020-03-09T19:45:06.398" v="108" actId="2696"/>
        <pc:sldMkLst>
          <pc:docMk/>
          <pc:sldMk cId="3697274438" sldId="1354"/>
        </pc:sldMkLst>
      </pc:sldChg>
      <pc:sldChg chg="modSp ord">
        <pc:chgData name="Sameer Vermani" userId="9be839be-9431-4430-9a85-afa36f2ea81d" providerId="ADAL" clId="{C8F6D66D-B174-4088-8F7C-C9773308F44B}" dt="2020-03-10T22:11:38.561" v="953" actId="403"/>
        <pc:sldMkLst>
          <pc:docMk/>
          <pc:sldMk cId="1194740338" sldId="1426"/>
        </pc:sldMkLst>
        <pc:spChg chg="mod">
          <ac:chgData name="Sameer Vermani" userId="9be839be-9431-4430-9a85-afa36f2ea81d" providerId="ADAL" clId="{C8F6D66D-B174-4088-8F7C-C9773308F44B}" dt="2020-03-10T22:04:40.182" v="879" actId="404"/>
          <ac:spMkLst>
            <pc:docMk/>
            <pc:sldMk cId="1194740338" sldId="1426"/>
            <ac:spMk id="2" creationId="{74CE523F-D1D4-4995-B994-EDCC8E1D1673}"/>
          </ac:spMkLst>
        </pc:spChg>
        <pc:spChg chg="mod">
          <ac:chgData name="Sameer Vermani" userId="9be839be-9431-4430-9a85-afa36f2ea81d" providerId="ADAL" clId="{C8F6D66D-B174-4088-8F7C-C9773308F44B}" dt="2020-03-10T22:11:38.561" v="953" actId="403"/>
          <ac:spMkLst>
            <pc:docMk/>
            <pc:sldMk cId="1194740338" sldId="1426"/>
            <ac:spMk id="3" creationId="{8E900A40-0758-463E-9E3E-0257827EA173}"/>
          </ac:spMkLst>
        </pc:spChg>
      </pc:sldChg>
      <pc:sldChg chg="del">
        <pc:chgData name="Sameer Vermani" userId="9be839be-9431-4430-9a85-afa36f2ea81d" providerId="ADAL" clId="{C8F6D66D-B174-4088-8F7C-C9773308F44B}" dt="2020-03-09T19:49:55.957" v="115" actId="2696"/>
        <pc:sldMkLst>
          <pc:docMk/>
          <pc:sldMk cId="3722098998" sldId="1427"/>
        </pc:sldMkLst>
      </pc:sldChg>
      <pc:sldChg chg="modSp add">
        <pc:chgData name="Sameer Vermani" userId="9be839be-9431-4430-9a85-afa36f2ea81d" providerId="ADAL" clId="{C8F6D66D-B174-4088-8F7C-C9773308F44B}" dt="2020-03-10T22:04:20.054" v="876" actId="1076"/>
        <pc:sldMkLst>
          <pc:docMk/>
          <pc:sldMk cId="298543366" sldId="1428"/>
        </pc:sldMkLst>
        <pc:spChg chg="mod">
          <ac:chgData name="Sameer Vermani" userId="9be839be-9431-4430-9a85-afa36f2ea81d" providerId="ADAL" clId="{C8F6D66D-B174-4088-8F7C-C9773308F44B}" dt="2020-03-10T22:03:15.094" v="859" actId="404"/>
          <ac:spMkLst>
            <pc:docMk/>
            <pc:sldMk cId="298543366" sldId="1428"/>
            <ac:spMk id="2" creationId="{D791F80B-CAB3-45A0-8E57-3B0648AB99E6}"/>
          </ac:spMkLst>
        </pc:spChg>
        <pc:spChg chg="mod">
          <ac:chgData name="Sameer Vermani" userId="9be839be-9431-4430-9a85-afa36f2ea81d" providerId="ADAL" clId="{C8F6D66D-B174-4088-8F7C-C9773308F44B}" dt="2020-03-10T22:04:20.054" v="876" actId="1076"/>
          <ac:spMkLst>
            <pc:docMk/>
            <pc:sldMk cId="298543366" sldId="1428"/>
            <ac:spMk id="3" creationId="{0A6DB06D-2DAE-440A-8380-6589C042DB03}"/>
          </ac:spMkLst>
        </pc:spChg>
      </pc:sldChg>
      <pc:sldChg chg="add del">
        <pc:chgData name="Sameer Vermani" userId="9be839be-9431-4430-9a85-afa36f2ea81d" providerId="ADAL" clId="{C8F6D66D-B174-4088-8F7C-C9773308F44B}" dt="2020-03-09T19:49:50.605" v="114" actId="2696"/>
        <pc:sldMkLst>
          <pc:docMk/>
          <pc:sldMk cId="1734498392" sldId="1429"/>
        </pc:sldMkLst>
      </pc:sldChg>
      <pc:sldChg chg="modSp">
        <pc:chgData name="Sameer Vermani" userId="9be839be-9431-4430-9a85-afa36f2ea81d" providerId="ADAL" clId="{C8F6D66D-B174-4088-8F7C-C9773308F44B}" dt="2020-03-09T19:57:38.682" v="496" actId="20577"/>
        <pc:sldMkLst>
          <pc:docMk/>
          <pc:sldMk cId="4274720823" sldId="1431"/>
        </pc:sldMkLst>
        <pc:spChg chg="mod">
          <ac:chgData name="Sameer Vermani" userId="9be839be-9431-4430-9a85-afa36f2ea81d" providerId="ADAL" clId="{C8F6D66D-B174-4088-8F7C-C9773308F44B}" dt="2020-03-09T19:57:38.682" v="496" actId="20577"/>
          <ac:spMkLst>
            <pc:docMk/>
            <pc:sldMk cId="4274720823" sldId="1431"/>
            <ac:spMk id="3" creationId="{04407130-F996-4D88-B4CA-8D73D6C73ABB}"/>
          </ac:spMkLst>
        </pc:spChg>
      </pc:sldChg>
      <pc:sldChg chg="modSp">
        <pc:chgData name="Sameer Vermani" userId="9be839be-9431-4430-9a85-afa36f2ea81d" providerId="ADAL" clId="{C8F6D66D-B174-4088-8F7C-C9773308F44B}" dt="2020-03-10T22:09:13.352" v="948" actId="20577"/>
        <pc:sldMkLst>
          <pc:docMk/>
          <pc:sldMk cId="3322851251" sldId="1432"/>
        </pc:sldMkLst>
        <pc:spChg chg="mod">
          <ac:chgData name="Sameer Vermani" userId="9be839be-9431-4430-9a85-afa36f2ea81d" providerId="ADAL" clId="{C8F6D66D-B174-4088-8F7C-C9773308F44B}" dt="2020-03-10T22:09:13.352" v="948" actId="20577"/>
          <ac:spMkLst>
            <pc:docMk/>
            <pc:sldMk cId="3322851251" sldId="1432"/>
            <ac:spMk id="3" creationId="{729147AA-A283-4ABB-8CF9-708CDB00DA52}"/>
          </ac:spMkLst>
        </pc:spChg>
      </pc:sldChg>
      <pc:sldChg chg="modSp">
        <pc:chgData name="Sameer Vermani" userId="9be839be-9431-4430-9a85-afa36f2ea81d" providerId="ADAL" clId="{C8F6D66D-B174-4088-8F7C-C9773308F44B}" dt="2020-03-10T20:17:11.908" v="852" actId="20577"/>
        <pc:sldMkLst>
          <pc:docMk/>
          <pc:sldMk cId="2407937517" sldId="1433"/>
        </pc:sldMkLst>
        <pc:spChg chg="mod">
          <ac:chgData name="Sameer Vermani" userId="9be839be-9431-4430-9a85-afa36f2ea81d" providerId="ADAL" clId="{C8F6D66D-B174-4088-8F7C-C9773308F44B}" dt="2020-03-09T19:58:20.748" v="503" actId="20577"/>
          <ac:spMkLst>
            <pc:docMk/>
            <pc:sldMk cId="2407937517" sldId="1433"/>
            <ac:spMk id="2" creationId="{C851BE91-AB42-433E-B3C3-70BD06F77C75}"/>
          </ac:spMkLst>
        </pc:spChg>
        <pc:spChg chg="mod">
          <ac:chgData name="Sameer Vermani" userId="9be839be-9431-4430-9a85-afa36f2ea81d" providerId="ADAL" clId="{C8F6D66D-B174-4088-8F7C-C9773308F44B}" dt="2020-03-10T20:17:11.908" v="852" actId="20577"/>
          <ac:spMkLst>
            <pc:docMk/>
            <pc:sldMk cId="2407937517" sldId="1433"/>
            <ac:spMk id="3" creationId="{415063E1-5E80-413D-ADA2-39347E0CF236}"/>
          </ac:spMkLst>
        </pc:spChg>
      </pc:sldChg>
      <pc:sldChg chg="del">
        <pc:chgData name="Sameer Vermani" userId="9be839be-9431-4430-9a85-afa36f2ea81d" providerId="ADAL" clId="{C8F6D66D-B174-4088-8F7C-C9773308F44B}" dt="2020-03-09T19:58:46.251" v="511" actId="2696"/>
        <pc:sldMkLst>
          <pc:docMk/>
          <pc:sldMk cId="3537120619" sldId="1434"/>
        </pc:sldMkLst>
      </pc:sldChg>
      <pc:sldChg chg="del">
        <pc:chgData name="Sameer Vermani" userId="9be839be-9431-4430-9a85-afa36f2ea81d" providerId="ADAL" clId="{C8F6D66D-B174-4088-8F7C-C9773308F44B}" dt="2020-03-09T19:50:09.446" v="116" actId="2696"/>
        <pc:sldMkLst>
          <pc:docMk/>
          <pc:sldMk cId="1958585397" sldId="1435"/>
        </pc:sldMkLst>
      </pc:sldChg>
      <pc:sldChg chg="del">
        <pc:chgData name="Sameer Vermani" userId="9be839be-9431-4430-9a85-afa36f2ea81d" providerId="ADAL" clId="{C8F6D66D-B174-4088-8F7C-C9773308F44B}" dt="2020-03-09T19:45:04.985" v="106" actId="2696"/>
        <pc:sldMkLst>
          <pc:docMk/>
          <pc:sldMk cId="4095201384" sldId="1438"/>
        </pc:sldMkLst>
      </pc:sldChg>
      <pc:sldChg chg="del">
        <pc:chgData name="Sameer Vermani" userId="9be839be-9431-4430-9a85-afa36f2ea81d" providerId="ADAL" clId="{C8F6D66D-B174-4088-8F7C-C9773308F44B}" dt="2020-03-09T19:51:31.612" v="142" actId="2696"/>
        <pc:sldMkLst>
          <pc:docMk/>
          <pc:sldMk cId="3362403103" sldId="1439"/>
        </pc:sldMkLst>
      </pc:sldChg>
      <pc:sldChg chg="del">
        <pc:chgData name="Sameer Vermani" userId="9be839be-9431-4430-9a85-afa36f2ea81d" providerId="ADAL" clId="{C8F6D66D-B174-4088-8F7C-C9773308F44B}" dt="2020-03-09T19:51:27.056" v="139" actId="2696"/>
        <pc:sldMkLst>
          <pc:docMk/>
          <pc:sldMk cId="1995398023" sldId="1442"/>
        </pc:sldMkLst>
      </pc:sldChg>
      <pc:sldChg chg="del">
        <pc:chgData name="Sameer Vermani" userId="9be839be-9431-4430-9a85-afa36f2ea81d" providerId="ADAL" clId="{C8F6D66D-B174-4088-8F7C-C9773308F44B}" dt="2020-03-09T19:45:05.622" v="107" actId="2696"/>
        <pc:sldMkLst>
          <pc:docMk/>
          <pc:sldMk cId="3820743666" sldId="1443"/>
        </pc:sldMkLst>
      </pc:sldChg>
      <pc:sldChg chg="del">
        <pc:chgData name="Sameer Vermani" userId="9be839be-9431-4430-9a85-afa36f2ea81d" providerId="ADAL" clId="{C8F6D66D-B174-4088-8F7C-C9773308F44B}" dt="2020-03-09T19:51:35.381" v="143" actId="2696"/>
        <pc:sldMkLst>
          <pc:docMk/>
          <pc:sldMk cId="2874131143" sldId="1446"/>
        </pc:sldMkLst>
      </pc:sldChg>
      <pc:sldChg chg="modSp">
        <pc:chgData name="Sameer Vermani" userId="9be839be-9431-4430-9a85-afa36f2ea81d" providerId="ADAL" clId="{C8F6D66D-B174-4088-8F7C-C9773308F44B}" dt="2020-03-09T20:06:04.316" v="801" actId="20577"/>
        <pc:sldMkLst>
          <pc:docMk/>
          <pc:sldMk cId="3301883184" sldId="1447"/>
        </pc:sldMkLst>
        <pc:spChg chg="mod">
          <ac:chgData name="Sameer Vermani" userId="9be839be-9431-4430-9a85-afa36f2ea81d" providerId="ADAL" clId="{C8F6D66D-B174-4088-8F7C-C9773308F44B}" dt="2020-03-09T19:51:04.083" v="137" actId="20577"/>
          <ac:spMkLst>
            <pc:docMk/>
            <pc:sldMk cId="3301883184" sldId="1447"/>
            <ac:spMk id="2" creationId="{35E46E83-C1B1-44D9-94D2-27A0F4D37F30}"/>
          </ac:spMkLst>
        </pc:spChg>
        <pc:spChg chg="mod">
          <ac:chgData name="Sameer Vermani" userId="9be839be-9431-4430-9a85-afa36f2ea81d" providerId="ADAL" clId="{C8F6D66D-B174-4088-8F7C-C9773308F44B}" dt="2020-03-09T20:06:04.316" v="801" actId="20577"/>
          <ac:spMkLst>
            <pc:docMk/>
            <pc:sldMk cId="3301883184" sldId="1447"/>
            <ac:spMk id="3" creationId="{5BC60B2E-2433-4A6F-B68B-9CC50BB790E3}"/>
          </ac:spMkLst>
        </pc:spChg>
      </pc:sldChg>
      <pc:sldChg chg="del">
        <pc:chgData name="Sameer Vermani" userId="9be839be-9431-4430-9a85-afa36f2ea81d" providerId="ADAL" clId="{C8F6D66D-B174-4088-8F7C-C9773308F44B}" dt="2020-03-09T19:51:27.628" v="140" actId="2696"/>
        <pc:sldMkLst>
          <pc:docMk/>
          <pc:sldMk cId="4053185644" sldId="1448"/>
        </pc:sldMkLst>
      </pc:sldChg>
      <pc:sldChg chg="del">
        <pc:chgData name="Sameer Vermani" userId="9be839be-9431-4430-9a85-afa36f2ea81d" providerId="ADAL" clId="{C8F6D66D-B174-4088-8F7C-C9773308F44B}" dt="2020-03-09T19:51:28.583" v="141" actId="2696"/>
        <pc:sldMkLst>
          <pc:docMk/>
          <pc:sldMk cId="145604445" sldId="1449"/>
        </pc:sldMkLst>
      </pc:sldChg>
      <pc:sldChg chg="del">
        <pc:chgData name="Sameer Vermani" userId="9be839be-9431-4430-9a85-afa36f2ea81d" providerId="ADAL" clId="{C8F6D66D-B174-4088-8F7C-C9773308F44B}" dt="2020-03-09T19:58:23.679" v="504" actId="2696"/>
        <pc:sldMkLst>
          <pc:docMk/>
          <pc:sldMk cId="694631797" sldId="1450"/>
        </pc:sldMkLst>
      </pc:sldChg>
      <pc:sldChg chg="del">
        <pc:chgData name="Sameer Vermani" userId="9be839be-9431-4430-9a85-afa36f2ea81d" providerId="ADAL" clId="{C8F6D66D-B174-4088-8F7C-C9773308F44B}" dt="2020-03-09T19:57:03.299" v="420" actId="2696"/>
        <pc:sldMkLst>
          <pc:docMk/>
          <pc:sldMk cId="2110648737" sldId="1451"/>
        </pc:sldMkLst>
      </pc:sldChg>
      <pc:sldChg chg="del">
        <pc:chgData name="Sameer Vermani" userId="9be839be-9431-4430-9a85-afa36f2ea81d" providerId="ADAL" clId="{C8F6D66D-B174-4088-8F7C-C9773308F44B}" dt="2020-03-09T19:58:03.010" v="500" actId="2696"/>
        <pc:sldMkLst>
          <pc:docMk/>
          <pc:sldMk cId="4235582231" sldId="1452"/>
        </pc:sldMkLst>
      </pc:sldChg>
      <pc:sldChg chg="modSp ord">
        <pc:chgData name="Sameer Vermani" userId="9be839be-9431-4430-9a85-afa36f2ea81d" providerId="ADAL" clId="{C8F6D66D-B174-4088-8F7C-C9773308F44B}" dt="2020-03-09T20:15:48.205" v="824" actId="20577"/>
        <pc:sldMkLst>
          <pc:docMk/>
          <pc:sldMk cId="4092191580" sldId="1453"/>
        </pc:sldMkLst>
        <pc:spChg chg="mod">
          <ac:chgData name="Sameer Vermani" userId="9be839be-9431-4430-9a85-afa36f2ea81d" providerId="ADAL" clId="{C8F6D66D-B174-4088-8F7C-C9773308F44B}" dt="2020-03-09T20:15:48.205" v="824" actId="20577"/>
          <ac:spMkLst>
            <pc:docMk/>
            <pc:sldMk cId="4092191580" sldId="1453"/>
            <ac:spMk id="2" creationId="{8EED2903-8749-4B6C-8BFE-A6CB91A005F3}"/>
          </ac:spMkLst>
        </pc:spChg>
        <pc:spChg chg="mod">
          <ac:chgData name="Sameer Vermani" userId="9be839be-9431-4430-9a85-afa36f2ea81d" providerId="ADAL" clId="{C8F6D66D-B174-4088-8F7C-C9773308F44B}" dt="2020-03-09T20:06:39.120" v="802" actId="20577"/>
          <ac:spMkLst>
            <pc:docMk/>
            <pc:sldMk cId="4092191580" sldId="1453"/>
            <ac:spMk id="3" creationId="{8B5D6AA9-3342-4DC1-98FC-7002954D0BEA}"/>
          </ac:spMkLst>
        </pc:spChg>
      </pc:sldChg>
      <pc:sldChg chg="del">
        <pc:chgData name="Sameer Vermani" userId="9be839be-9431-4430-9a85-afa36f2ea81d" providerId="ADAL" clId="{C8F6D66D-B174-4088-8F7C-C9773308F44B}" dt="2020-03-09T19:58:25.675" v="505" actId="2696"/>
        <pc:sldMkLst>
          <pc:docMk/>
          <pc:sldMk cId="2412487213" sldId="1454"/>
        </pc:sldMkLst>
      </pc:sldChg>
      <pc:sldChg chg="del">
        <pc:chgData name="Sameer Vermani" userId="9be839be-9431-4430-9a85-afa36f2ea81d" providerId="ADAL" clId="{C8F6D66D-B174-4088-8F7C-C9773308F44B}" dt="2020-03-09T19:58:26.876" v="506" actId="2696"/>
        <pc:sldMkLst>
          <pc:docMk/>
          <pc:sldMk cId="2610193298" sldId="1455"/>
        </pc:sldMkLst>
      </pc:sldChg>
      <pc:sldChg chg="del">
        <pc:chgData name="Sameer Vermani" userId="9be839be-9431-4430-9a85-afa36f2ea81d" providerId="ADAL" clId="{C8F6D66D-B174-4088-8F7C-C9773308F44B}" dt="2020-03-09T19:58:28.273" v="507" actId="2696"/>
        <pc:sldMkLst>
          <pc:docMk/>
          <pc:sldMk cId="1246945357" sldId="1456"/>
        </pc:sldMkLst>
      </pc:sldChg>
      <pc:sldChg chg="del">
        <pc:chgData name="Sameer Vermani" userId="9be839be-9431-4430-9a85-afa36f2ea81d" providerId="ADAL" clId="{C8F6D66D-B174-4088-8F7C-C9773308F44B}" dt="2020-03-09T19:58:31.236" v="508" actId="2696"/>
        <pc:sldMkLst>
          <pc:docMk/>
          <pc:sldMk cId="4066121754" sldId="1457"/>
        </pc:sldMkLst>
      </pc:sldChg>
      <pc:sldChg chg="del">
        <pc:chgData name="Sameer Vermani" userId="9be839be-9431-4430-9a85-afa36f2ea81d" providerId="ADAL" clId="{C8F6D66D-B174-4088-8F7C-C9773308F44B}" dt="2020-03-09T19:58:38.484" v="509" actId="2696"/>
        <pc:sldMkLst>
          <pc:docMk/>
          <pc:sldMk cId="3365475212" sldId="1458"/>
        </pc:sldMkLst>
      </pc:sldChg>
      <pc:sldChg chg="del">
        <pc:chgData name="Sameer Vermani" userId="9be839be-9431-4430-9a85-afa36f2ea81d" providerId="ADAL" clId="{C8F6D66D-B174-4088-8F7C-C9773308F44B}" dt="2020-03-09T19:58:39.490" v="510" actId="2696"/>
        <pc:sldMkLst>
          <pc:docMk/>
          <pc:sldMk cId="1152970533" sldId="1459"/>
        </pc:sldMkLst>
      </pc:sldChg>
      <pc:sldChg chg="add del">
        <pc:chgData name="Sameer Vermani" userId="9be839be-9431-4430-9a85-afa36f2ea81d" providerId="ADAL" clId="{C8F6D66D-B174-4088-8F7C-C9773308F44B}" dt="2020-03-09T19:49:35.861" v="113" actId="2696"/>
        <pc:sldMkLst>
          <pc:docMk/>
          <pc:sldMk cId="279047398" sldId="1460"/>
        </pc:sldMkLst>
      </pc:sldChg>
      <pc:sldChg chg="modSp add">
        <pc:chgData name="Sameer Vermani" userId="9be839be-9431-4430-9a85-afa36f2ea81d" providerId="ADAL" clId="{C8F6D66D-B174-4088-8F7C-C9773308F44B}" dt="2020-03-10T22:12:19.719" v="956" actId="404"/>
        <pc:sldMkLst>
          <pc:docMk/>
          <pc:sldMk cId="3865669901" sldId="1461"/>
        </pc:sldMkLst>
        <pc:spChg chg="mod">
          <ac:chgData name="Sameer Vermani" userId="9be839be-9431-4430-9a85-afa36f2ea81d" providerId="ADAL" clId="{C8F6D66D-B174-4088-8F7C-C9773308F44B}" dt="2020-03-10T22:12:19.719" v="956" actId="404"/>
          <ac:spMkLst>
            <pc:docMk/>
            <pc:sldMk cId="3865669901" sldId="1461"/>
            <ac:spMk id="2" creationId="{9DC27D29-AB03-40FD-A1AA-98E5180D73D4}"/>
          </ac:spMkLst>
        </pc:spChg>
        <pc:spChg chg="mod">
          <ac:chgData name="Sameer Vermani" userId="9be839be-9431-4430-9a85-afa36f2ea81d" providerId="ADAL" clId="{C8F6D66D-B174-4088-8F7C-C9773308F44B}" dt="2020-03-10T22:12:04.599" v="954" actId="403"/>
          <ac:spMkLst>
            <pc:docMk/>
            <pc:sldMk cId="3865669901" sldId="1461"/>
            <ac:spMk id="3" creationId="{D9C62EA3-DA80-4DD1-8866-C1212B3C93B0}"/>
          </ac:spMkLst>
        </pc:spChg>
        <pc:spChg chg="mod">
          <ac:chgData name="Sameer Vermani" userId="9be839be-9431-4430-9a85-afa36f2ea81d" providerId="ADAL" clId="{C8F6D66D-B174-4088-8F7C-C9773308F44B}" dt="2020-03-10T22:12:13.748" v="955" actId="1076"/>
          <ac:spMkLst>
            <pc:docMk/>
            <pc:sldMk cId="3865669901" sldId="1461"/>
            <ac:spMk id="6" creationId="{3DF9930B-B5B9-48D1-BDD8-727FBAFFA6DA}"/>
          </ac:spMkLst>
        </pc:spChg>
        <pc:spChg chg="mod">
          <ac:chgData name="Sameer Vermani" userId="9be839be-9431-4430-9a85-afa36f2ea81d" providerId="ADAL" clId="{C8F6D66D-B174-4088-8F7C-C9773308F44B}" dt="2020-03-10T22:12:13.748" v="955" actId="1076"/>
          <ac:spMkLst>
            <pc:docMk/>
            <pc:sldMk cId="3865669901" sldId="1461"/>
            <ac:spMk id="7" creationId="{837C5C0D-CA2B-4C9C-921A-29CE0DF54EA2}"/>
          </ac:spMkLst>
        </pc:spChg>
        <pc:spChg chg="mod">
          <ac:chgData name="Sameer Vermani" userId="9be839be-9431-4430-9a85-afa36f2ea81d" providerId="ADAL" clId="{C8F6D66D-B174-4088-8F7C-C9773308F44B}" dt="2020-03-10T22:12:13.748" v="955" actId="1076"/>
          <ac:spMkLst>
            <pc:docMk/>
            <pc:sldMk cId="3865669901" sldId="1461"/>
            <ac:spMk id="13" creationId="{74DF203E-585F-40C9-BF2E-216EC72012FF}"/>
          </ac:spMkLst>
        </pc:spChg>
        <pc:spChg chg="mod">
          <ac:chgData name="Sameer Vermani" userId="9be839be-9431-4430-9a85-afa36f2ea81d" providerId="ADAL" clId="{C8F6D66D-B174-4088-8F7C-C9773308F44B}" dt="2020-03-10T22:12:13.748" v="955" actId="1076"/>
          <ac:spMkLst>
            <pc:docMk/>
            <pc:sldMk cId="3865669901" sldId="1461"/>
            <ac:spMk id="14" creationId="{8C472469-D2C2-4718-A525-6BAE7D1F191A}"/>
          </ac:spMkLst>
        </pc:spChg>
        <pc:spChg chg="mod">
          <ac:chgData name="Sameer Vermani" userId="9be839be-9431-4430-9a85-afa36f2ea81d" providerId="ADAL" clId="{C8F6D66D-B174-4088-8F7C-C9773308F44B}" dt="2020-03-10T22:12:13.748" v="955" actId="1076"/>
          <ac:spMkLst>
            <pc:docMk/>
            <pc:sldMk cId="3865669901" sldId="1461"/>
            <ac:spMk id="15" creationId="{98B544EA-04BE-438A-AB96-249A3715D398}"/>
          </ac:spMkLst>
        </pc:spChg>
        <pc:spChg chg="mod">
          <ac:chgData name="Sameer Vermani" userId="9be839be-9431-4430-9a85-afa36f2ea81d" providerId="ADAL" clId="{C8F6D66D-B174-4088-8F7C-C9773308F44B}" dt="2020-03-10T22:12:13.748" v="955" actId="1076"/>
          <ac:spMkLst>
            <pc:docMk/>
            <pc:sldMk cId="3865669901" sldId="1461"/>
            <ac:spMk id="16" creationId="{93976EE9-0409-4021-B08C-EBFF5E07DF31}"/>
          </ac:spMkLst>
        </pc:spChg>
        <pc:spChg chg="mod">
          <ac:chgData name="Sameer Vermani" userId="9be839be-9431-4430-9a85-afa36f2ea81d" providerId="ADAL" clId="{C8F6D66D-B174-4088-8F7C-C9773308F44B}" dt="2020-03-10T22:12:13.748" v="955" actId="1076"/>
          <ac:spMkLst>
            <pc:docMk/>
            <pc:sldMk cId="3865669901" sldId="1461"/>
            <ac:spMk id="17" creationId="{55A606D9-7B4B-43A3-92C9-21AFF574B05D}"/>
          </ac:spMkLst>
        </pc:spChg>
        <pc:spChg chg="mod">
          <ac:chgData name="Sameer Vermani" userId="9be839be-9431-4430-9a85-afa36f2ea81d" providerId="ADAL" clId="{C8F6D66D-B174-4088-8F7C-C9773308F44B}" dt="2020-03-10T22:12:13.748" v="955" actId="1076"/>
          <ac:spMkLst>
            <pc:docMk/>
            <pc:sldMk cId="3865669901" sldId="1461"/>
            <ac:spMk id="18" creationId="{2CB56FF7-FBB9-44DA-93EF-1FF429BB38B4}"/>
          </ac:spMkLst>
        </pc:spChg>
        <pc:spChg chg="mod">
          <ac:chgData name="Sameer Vermani" userId="9be839be-9431-4430-9a85-afa36f2ea81d" providerId="ADAL" clId="{C8F6D66D-B174-4088-8F7C-C9773308F44B}" dt="2020-03-10T22:12:13.748" v="955" actId="1076"/>
          <ac:spMkLst>
            <pc:docMk/>
            <pc:sldMk cId="3865669901" sldId="1461"/>
            <ac:spMk id="21" creationId="{6E55616D-9DC3-4BE9-90BD-4D2D49A9C5CE}"/>
          </ac:spMkLst>
        </pc:spChg>
        <pc:spChg chg="mod">
          <ac:chgData name="Sameer Vermani" userId="9be839be-9431-4430-9a85-afa36f2ea81d" providerId="ADAL" clId="{C8F6D66D-B174-4088-8F7C-C9773308F44B}" dt="2020-03-10T22:12:13.748" v="955" actId="1076"/>
          <ac:spMkLst>
            <pc:docMk/>
            <pc:sldMk cId="3865669901" sldId="1461"/>
            <ac:spMk id="23" creationId="{8E312AE8-5F14-41B3-8A03-BDC27C19C041}"/>
          </ac:spMkLst>
        </pc:spChg>
        <pc:spChg chg="mod">
          <ac:chgData name="Sameer Vermani" userId="9be839be-9431-4430-9a85-afa36f2ea81d" providerId="ADAL" clId="{C8F6D66D-B174-4088-8F7C-C9773308F44B}" dt="2020-03-10T22:12:13.748" v="955" actId="1076"/>
          <ac:spMkLst>
            <pc:docMk/>
            <pc:sldMk cId="3865669901" sldId="1461"/>
            <ac:spMk id="24" creationId="{84BBA91F-B92A-45A0-85BC-0D69BB404587}"/>
          </ac:spMkLst>
        </pc:spChg>
        <pc:spChg chg="mod">
          <ac:chgData name="Sameer Vermani" userId="9be839be-9431-4430-9a85-afa36f2ea81d" providerId="ADAL" clId="{C8F6D66D-B174-4088-8F7C-C9773308F44B}" dt="2020-03-10T22:12:13.748" v="955" actId="1076"/>
          <ac:spMkLst>
            <pc:docMk/>
            <pc:sldMk cId="3865669901" sldId="1461"/>
            <ac:spMk id="25" creationId="{B1ED8762-5F92-4AC0-9809-42E44E358512}"/>
          </ac:spMkLst>
        </pc:spChg>
        <pc:spChg chg="mod">
          <ac:chgData name="Sameer Vermani" userId="9be839be-9431-4430-9a85-afa36f2ea81d" providerId="ADAL" clId="{C8F6D66D-B174-4088-8F7C-C9773308F44B}" dt="2020-03-10T22:12:13.748" v="955" actId="1076"/>
          <ac:spMkLst>
            <pc:docMk/>
            <pc:sldMk cId="3865669901" sldId="1461"/>
            <ac:spMk id="27" creationId="{BF1BEF84-435D-4342-B274-BAA761D5FDE3}"/>
          </ac:spMkLst>
        </pc:spChg>
        <pc:spChg chg="mod">
          <ac:chgData name="Sameer Vermani" userId="9be839be-9431-4430-9a85-afa36f2ea81d" providerId="ADAL" clId="{C8F6D66D-B174-4088-8F7C-C9773308F44B}" dt="2020-03-10T22:12:13.748" v="955" actId="1076"/>
          <ac:spMkLst>
            <pc:docMk/>
            <pc:sldMk cId="3865669901" sldId="1461"/>
            <ac:spMk id="28" creationId="{86E9DA8F-D9E7-425F-A6F3-DA2A65419348}"/>
          </ac:spMkLst>
        </pc:spChg>
        <pc:spChg chg="mod">
          <ac:chgData name="Sameer Vermani" userId="9be839be-9431-4430-9a85-afa36f2ea81d" providerId="ADAL" clId="{C8F6D66D-B174-4088-8F7C-C9773308F44B}" dt="2020-03-10T22:12:13.748" v="955" actId="1076"/>
          <ac:spMkLst>
            <pc:docMk/>
            <pc:sldMk cId="3865669901" sldId="1461"/>
            <ac:spMk id="29" creationId="{780F098D-EA23-4010-AF2A-FF78DA57B790}"/>
          </ac:spMkLst>
        </pc:spChg>
        <pc:spChg chg="mod">
          <ac:chgData name="Sameer Vermani" userId="9be839be-9431-4430-9a85-afa36f2ea81d" providerId="ADAL" clId="{C8F6D66D-B174-4088-8F7C-C9773308F44B}" dt="2020-03-10T22:12:13.748" v="955" actId="1076"/>
          <ac:spMkLst>
            <pc:docMk/>
            <pc:sldMk cId="3865669901" sldId="1461"/>
            <ac:spMk id="30" creationId="{B857A4A6-FB2E-4920-A8A7-FD4003E19513}"/>
          </ac:spMkLst>
        </pc:spChg>
        <pc:spChg chg="mod">
          <ac:chgData name="Sameer Vermani" userId="9be839be-9431-4430-9a85-afa36f2ea81d" providerId="ADAL" clId="{C8F6D66D-B174-4088-8F7C-C9773308F44B}" dt="2020-03-10T22:12:13.748" v="955" actId="1076"/>
          <ac:spMkLst>
            <pc:docMk/>
            <pc:sldMk cId="3865669901" sldId="1461"/>
            <ac:spMk id="31" creationId="{FDF94694-7B3B-4D5B-9498-CDFF565675A4}"/>
          </ac:spMkLst>
        </pc:spChg>
        <pc:spChg chg="mod">
          <ac:chgData name="Sameer Vermani" userId="9be839be-9431-4430-9a85-afa36f2ea81d" providerId="ADAL" clId="{C8F6D66D-B174-4088-8F7C-C9773308F44B}" dt="2020-03-10T22:12:13.748" v="955" actId="1076"/>
          <ac:spMkLst>
            <pc:docMk/>
            <pc:sldMk cId="3865669901" sldId="1461"/>
            <ac:spMk id="32" creationId="{8C2A571F-0549-4621-B429-0332E28DE68D}"/>
          </ac:spMkLst>
        </pc:spChg>
        <pc:cxnChg chg="mod">
          <ac:chgData name="Sameer Vermani" userId="9be839be-9431-4430-9a85-afa36f2ea81d" providerId="ADAL" clId="{C8F6D66D-B174-4088-8F7C-C9773308F44B}" dt="2020-03-10T22:12:13.748" v="955" actId="1076"/>
          <ac:cxnSpMkLst>
            <pc:docMk/>
            <pc:sldMk cId="3865669901" sldId="1461"/>
            <ac:cxnSpMk id="20" creationId="{9BA0A1B1-63DC-4B51-8526-91A1A692534E}"/>
          </ac:cxnSpMkLst>
        </pc:cxnChg>
        <pc:cxnChg chg="mod">
          <ac:chgData name="Sameer Vermani" userId="9be839be-9431-4430-9a85-afa36f2ea81d" providerId="ADAL" clId="{C8F6D66D-B174-4088-8F7C-C9773308F44B}" dt="2020-03-10T22:12:13.748" v="955" actId="1076"/>
          <ac:cxnSpMkLst>
            <pc:docMk/>
            <pc:sldMk cId="3865669901" sldId="1461"/>
            <ac:cxnSpMk id="22" creationId="{93501787-FC6C-46EA-809B-6494F6E1448C}"/>
          </ac:cxnSpMkLst>
        </pc:cxnChg>
        <pc:cxnChg chg="mod">
          <ac:chgData name="Sameer Vermani" userId="9be839be-9431-4430-9a85-afa36f2ea81d" providerId="ADAL" clId="{C8F6D66D-B174-4088-8F7C-C9773308F44B}" dt="2020-03-10T22:12:13.748" v="955" actId="1076"/>
          <ac:cxnSpMkLst>
            <pc:docMk/>
            <pc:sldMk cId="3865669901" sldId="1461"/>
            <ac:cxnSpMk id="34" creationId="{952D4C81-F5E5-4052-A610-A536413691C2}"/>
          </ac:cxnSpMkLst>
        </pc:cxnChg>
      </pc:sldChg>
      <pc:sldMasterChg chg="modSp">
        <pc:chgData name="Sameer Vermani" userId="9be839be-9431-4430-9a85-afa36f2ea81d" providerId="ADAL" clId="{C8F6D66D-B174-4088-8F7C-C9773308F44B}" dt="2020-03-09T19:43:25.859" v="3" actId="20577"/>
        <pc:sldMasterMkLst>
          <pc:docMk/>
          <pc:sldMasterMk cId="0" sldId="2147483648"/>
        </pc:sldMasterMkLst>
        <pc:spChg chg="mod">
          <ac:chgData name="Sameer Vermani" userId="9be839be-9431-4430-9a85-afa36f2ea81d" providerId="ADAL" clId="{C8F6D66D-B174-4088-8F7C-C9773308F44B}" dt="2020-03-09T19:43:25.859" v="3" actId="20577"/>
          <ac:spMkLst>
            <pc:docMk/>
            <pc:sldMasterMk cId="0" sldId="2147483648"/>
            <ac:spMk id="1031" creationId="{F47EBAF5-52AC-49CF-A3FD-31E596F2D8C6}"/>
          </ac:spMkLst>
        </pc:sp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355FA4C3-EA6F-4DEC-9A5B-DA9F4B2DCCD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286125" y="206375"/>
            <a:ext cx="28257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en-GB"/>
              <a:t>doc.: IEEE 802.11-12/0866r0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C3847927-4241-4395-85F2-4DA1D4673C1D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2625" y="206375"/>
            <a:ext cx="20462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pPr>
              <a:defRPr/>
            </a:pPr>
            <a:r>
              <a:rPr lang="en-US" altLang="en-US"/>
              <a:t>July 2013</a:t>
            </a:r>
            <a:endParaRPr lang="en-GB" altLang="en-US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0835B85C-0C92-4AAB-B5CD-5874F0F84968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779838" y="9612313"/>
            <a:ext cx="24098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pPr>
              <a:defRPr/>
            </a:pPr>
            <a:r>
              <a:rPr lang="en-GB"/>
              <a:t>Clint Chaplin, Chair (Samsung)</a:t>
            </a:r>
          </a:p>
        </p:txBody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216F8561-CC11-4763-86D6-E7ED36EFF48D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67050" y="9612313"/>
            <a:ext cx="51276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pPr>
              <a:defRPr/>
            </a:pPr>
            <a:r>
              <a:rPr lang="en-GB" altLang="en-US"/>
              <a:t>Page </a:t>
            </a:r>
            <a:fld id="{A7A4710E-391E-40EE-B9A8-9D33E6E9238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4342" name="Line 6">
            <a:extLst>
              <a:ext uri="{FF2B5EF4-FFF2-40B4-BE49-F238E27FC236}">
                <a16:creationId xmlns:a16="http://schemas.microsoft.com/office/drawing/2014/main" id="{5F56412F-514B-4C5E-8C72-CCE02BB37E88}"/>
              </a:ext>
            </a:extLst>
          </p:cNvPr>
          <p:cNvSpPr>
            <a:spLocks noChangeShapeType="1"/>
          </p:cNvSpPr>
          <p:nvPr/>
        </p:nvSpPr>
        <p:spPr bwMode="auto">
          <a:xfrm>
            <a:off x="681038" y="415925"/>
            <a:ext cx="54324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1" name="Rectangle 7">
            <a:extLst>
              <a:ext uri="{FF2B5EF4-FFF2-40B4-BE49-F238E27FC236}">
                <a16:creationId xmlns:a16="http://schemas.microsoft.com/office/drawing/2014/main" id="{EE46596A-ED38-406F-B588-A1AE73AFE6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038" y="96123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/>
              <a:t>Submission</a:t>
            </a:r>
          </a:p>
        </p:txBody>
      </p:sp>
      <p:sp>
        <p:nvSpPr>
          <p:cNvPr id="14344" name="Line 8">
            <a:extLst>
              <a:ext uri="{FF2B5EF4-FFF2-40B4-BE49-F238E27FC236}">
                <a16:creationId xmlns:a16="http://schemas.microsoft.com/office/drawing/2014/main" id="{BD52F7B8-7212-4565-994E-D2E4DC0E1C8C}"/>
              </a:ext>
            </a:extLst>
          </p:cNvPr>
          <p:cNvSpPr>
            <a:spLocks noChangeShapeType="1"/>
          </p:cNvSpPr>
          <p:nvPr/>
        </p:nvSpPr>
        <p:spPr bwMode="auto">
          <a:xfrm>
            <a:off x="681038" y="9599613"/>
            <a:ext cx="55832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A165344A-BCBA-4503-B758-E91B7019013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328988" y="120650"/>
            <a:ext cx="28257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en-GB"/>
              <a:t>doc.: IEEE 802.11-12/0866r0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92CFA2B8-A839-4F7B-A8F9-45D426ADBAD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641350" y="120650"/>
            <a:ext cx="20462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pPr>
              <a:defRPr/>
            </a:pPr>
            <a:r>
              <a:rPr lang="en-US" altLang="en-US"/>
              <a:t>July 2013</a:t>
            </a:r>
            <a:endParaRPr lang="en-GB" altLang="en-US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E12586DF-74E9-42FA-92D8-CB004E81097A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50888"/>
            <a:ext cx="4948238" cy="37115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id="{C5E92402-188A-4BA7-8E2B-60EBEB15FFE6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16463"/>
            <a:ext cx="4984750" cy="447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46" tIns="46079" rIns="93746" bIns="460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2054" name="Rectangle 6">
            <a:extLst>
              <a:ext uri="{FF2B5EF4-FFF2-40B4-BE49-F238E27FC236}">
                <a16:creationId xmlns:a16="http://schemas.microsoft.com/office/drawing/2014/main" id="{E2EF01C8-FB3D-4155-B52F-C120FD4754F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286125" y="9615488"/>
            <a:ext cx="286861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3450">
              <a:defRPr/>
            </a:lvl5pPr>
          </a:lstStyle>
          <a:p>
            <a:pPr lvl="4">
              <a:defRPr/>
            </a:pPr>
            <a:r>
              <a:rPr lang="en-GB"/>
              <a:t>Clint Chaplin, Chair (Samsung)</a:t>
            </a:r>
          </a:p>
        </p:txBody>
      </p:sp>
      <p:sp>
        <p:nvSpPr>
          <p:cNvPr id="2055" name="Rectangle 7">
            <a:extLst>
              <a:ext uri="{FF2B5EF4-FFF2-40B4-BE49-F238E27FC236}">
                <a16:creationId xmlns:a16="http://schemas.microsoft.com/office/drawing/2014/main" id="{CBACD2E4-B6D6-47BB-8DEB-DC83A37FBF3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46425" y="9615488"/>
            <a:ext cx="51276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pPr>
              <a:defRPr/>
            </a:pPr>
            <a:r>
              <a:rPr lang="en-GB" altLang="en-US"/>
              <a:t>Page </a:t>
            </a:r>
            <a:fld id="{6D97498F-4D25-4339-A505-6DFAF1C539A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1272" name="Rectangle 8">
            <a:extLst>
              <a:ext uri="{FF2B5EF4-FFF2-40B4-BE49-F238E27FC236}">
                <a16:creationId xmlns:a16="http://schemas.microsoft.com/office/drawing/2014/main" id="{5AB43281-AFEB-4794-91F4-4DEB6BFEFF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613" y="9615488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/>
              <a:t>Submission</a:t>
            </a:r>
          </a:p>
        </p:txBody>
      </p:sp>
      <p:sp>
        <p:nvSpPr>
          <p:cNvPr id="13321" name="Line 9">
            <a:extLst>
              <a:ext uri="{FF2B5EF4-FFF2-40B4-BE49-F238E27FC236}">
                <a16:creationId xmlns:a16="http://schemas.microsoft.com/office/drawing/2014/main" id="{86DC4FDC-7731-4889-B2D9-586AD7BC58BF}"/>
              </a:ext>
            </a:extLst>
          </p:cNvPr>
          <p:cNvSpPr>
            <a:spLocks noChangeShapeType="1"/>
          </p:cNvSpPr>
          <p:nvPr/>
        </p:nvSpPr>
        <p:spPr bwMode="auto">
          <a:xfrm>
            <a:off x="709613" y="9613900"/>
            <a:ext cx="53752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2" name="Line 10">
            <a:extLst>
              <a:ext uri="{FF2B5EF4-FFF2-40B4-BE49-F238E27FC236}">
                <a16:creationId xmlns:a16="http://schemas.microsoft.com/office/drawing/2014/main" id="{A608F1E5-A3E0-4039-9B0C-798F9ECC1885}"/>
              </a:ext>
            </a:extLst>
          </p:cNvPr>
          <p:cNvSpPr>
            <a:spLocks noChangeShapeType="1"/>
          </p:cNvSpPr>
          <p:nvPr/>
        </p:nvSpPr>
        <p:spPr bwMode="auto">
          <a:xfrm>
            <a:off x="635000" y="317500"/>
            <a:ext cx="5524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>
            <a:extLst>
              <a:ext uri="{FF2B5EF4-FFF2-40B4-BE49-F238E27FC236}">
                <a16:creationId xmlns:a16="http://schemas.microsoft.com/office/drawing/2014/main" id="{F360D31C-0BCD-4994-837B-7A36503701B9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/>
              <a:t>July 2013</a:t>
            </a:r>
            <a:endParaRPr lang="en-GB" altLang="en-US" sz="1400"/>
          </a:p>
        </p:txBody>
      </p:sp>
      <p:sp>
        <p:nvSpPr>
          <p:cNvPr id="16387" name="Rectangle 2">
            <a:extLst>
              <a:ext uri="{FF2B5EF4-FFF2-40B4-BE49-F238E27FC236}">
                <a16:creationId xmlns:a16="http://schemas.microsoft.com/office/drawing/2014/main" id="{49943552-E89A-4A9E-AAEF-4B47750FB3F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xfrm>
            <a:off x="5513388" y="120650"/>
            <a:ext cx="641350" cy="212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 sz="1400"/>
              <a:t>doc.: IEEE 802.11-12/0866r0</a:t>
            </a:r>
          </a:p>
        </p:txBody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id="{6389D189-BBDC-4D3B-87C2-07BBB8BCAA06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641350" y="120650"/>
            <a:ext cx="827088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 sz="1400" b="1"/>
              <a:t>September 2012</a:t>
            </a:r>
          </a:p>
        </p:txBody>
      </p:sp>
      <p:sp>
        <p:nvSpPr>
          <p:cNvPr id="16389" name="Rectangle 6">
            <a:extLst>
              <a:ext uri="{FF2B5EF4-FFF2-40B4-BE49-F238E27FC236}">
                <a16:creationId xmlns:a16="http://schemas.microsoft.com/office/drawing/2014/main" id="{44F662B7-7009-4912-B6F1-2566616E04FB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xfrm>
            <a:off x="5230813" y="9615488"/>
            <a:ext cx="923925" cy="1825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>
              <a:spcBef>
                <a:spcPct val="0"/>
              </a:spcBef>
            </a:pPr>
            <a:r>
              <a:rPr lang="en-GB" altLang="en-US"/>
              <a:t>Clint Chaplin, Chair (Samsung)</a:t>
            </a:r>
          </a:p>
        </p:txBody>
      </p:sp>
      <p:sp>
        <p:nvSpPr>
          <p:cNvPr id="16390" name="Rectangle 7">
            <a:extLst>
              <a:ext uri="{FF2B5EF4-FFF2-40B4-BE49-F238E27FC236}">
                <a16:creationId xmlns:a16="http://schemas.microsoft.com/office/drawing/2014/main" id="{B391E2D3-A1E1-4C5E-92B9-D1E2EC5F3D3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/>
              <a:t>Page </a:t>
            </a:r>
            <a:fld id="{5BBD4055-202F-46DB-9486-BD49C6FC6D52}" type="slidenum">
              <a:rPr lang="en-GB" altLang="en-US" smtClean="0"/>
              <a:pPr>
                <a:spcBef>
                  <a:spcPct val="0"/>
                </a:spcBef>
              </a:pPr>
              <a:t>1</a:t>
            </a:fld>
            <a:endParaRPr lang="en-GB" altLang="en-US"/>
          </a:p>
        </p:txBody>
      </p:sp>
      <p:sp>
        <p:nvSpPr>
          <p:cNvPr id="16391" name="Rectangle 2">
            <a:extLst>
              <a:ext uri="{FF2B5EF4-FFF2-40B4-BE49-F238E27FC236}">
                <a16:creationId xmlns:a16="http://schemas.microsoft.com/office/drawing/2014/main" id="{580814C7-1F51-4760-8C05-47A916B4AC3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50888"/>
            <a:ext cx="4949825" cy="3711575"/>
          </a:xfrm>
          <a:ln/>
        </p:spPr>
      </p:sp>
      <p:sp>
        <p:nvSpPr>
          <p:cNvPr id="16392" name="Rectangle 3">
            <a:extLst>
              <a:ext uri="{FF2B5EF4-FFF2-40B4-BE49-F238E27FC236}">
                <a16:creationId xmlns:a16="http://schemas.microsoft.com/office/drawing/2014/main" id="{BE9BB772-6625-4649-81F5-E381AB6E63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6CFF25A-AE5D-4878-BC4A-E0F2E0863D1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March 2020</a:t>
            </a:r>
            <a:endParaRPr lang="en-GB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3CA8882-3F16-471A-B8DB-2643B3170DF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Sameer Vermani (Qualcomm)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24A0396-1A4E-4409-96DE-494DDD5FDC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54724FB4-94AE-4750-B841-108DEBC86DE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05707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62F9BB0-1D78-4E92-8AB5-CCA6C81C81B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March 2020</a:t>
            </a:r>
            <a:endParaRPr lang="en-GB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5E53EAD-1C78-4110-B6B7-5E5CDC6B791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Sameer Vermani (Qualcomm)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3A629FD-4ED0-4725-8B45-82D2B3BFEF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B64CBFA8-9A69-4D2E-AFF7-F3FA7A729FD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58620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DC25286-F119-41CC-B936-A99D615BEBF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March 2020</a:t>
            </a:r>
            <a:endParaRPr lang="en-GB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0AE9D73-7428-4ADB-9D8D-FB2ECC5BA0E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Sameer Vermani (Qualcomm)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FE0F447-7DAF-4F40-945E-510B714F88B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39830A6D-8C9E-4B26-958C-BFDE032B009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388356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16795" y="1931779"/>
            <a:ext cx="8572500" cy="137576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lang="en-US" sz="1600" kern="1200" baseline="0" dirty="0">
                <a:solidFill>
                  <a:prstClr val="black">
                    <a:lumMod val="75000"/>
                    <a:lumOff val="25000"/>
                  </a:prstClr>
                </a:solidFill>
                <a:latin typeface="Qualcomm Office Regular" pitchFamily="34" charset="0"/>
                <a:ea typeface="+mn-ea"/>
                <a:cs typeface="Arial" pitchFamily="34" charset="0"/>
              </a:defRPr>
            </a:lvl4pPr>
            <a:lvl5pPr marL="1200150" indent="-260604">
              <a:buFont typeface="Qualcomm Regular" pitchFamily="34" charset="0"/>
              <a:buChar char="−"/>
              <a:defRPr/>
            </a:lvl5pPr>
            <a:lvl6pPr marL="1628775" indent="0">
              <a:buNone/>
              <a:defRPr sz="1200"/>
            </a:lvl6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12655" y="740540"/>
            <a:ext cx="8574733" cy="484748"/>
          </a:xfrm>
          <a:prstGeom prst="rect">
            <a:avLst/>
          </a:prstGeom>
        </p:spPr>
        <p:txBody>
          <a:bodyPr vert="horz" wrap="square" lIns="68580" tIns="34290" rIns="68580" bIns="34290" rtlCol="0" anchor="ctr">
            <a:spAutoFit/>
          </a:bodyPr>
          <a:lstStyle>
            <a:lvl1pPr>
              <a:defRPr sz="3600">
                <a:latin typeface="Qualcomm Office Regular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/>
          </p:nvPr>
        </p:nvSpPr>
        <p:spPr>
          <a:xfrm>
            <a:off x="212655" y="1426466"/>
            <a:ext cx="8574733" cy="350865"/>
          </a:xfrm>
        </p:spPr>
        <p:txBody>
          <a:bodyPr tIns="0" bIns="0" anchor="t"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ct val="20000"/>
              </a:spcBef>
              <a:buFontTx/>
              <a:buNone/>
              <a:defRPr lang="en-US" sz="2400" b="0" kern="1200" dirty="0" smtClean="0">
                <a:solidFill>
                  <a:schemeClr val="bg2"/>
                </a:solidFill>
                <a:latin typeface="Qualcomm Office Regular" pitchFamily="34" charset="0"/>
                <a:ea typeface="+mn-ea"/>
                <a:cs typeface="Arial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277773" y="504825"/>
            <a:ext cx="8588453" cy="0"/>
          </a:xfrm>
          <a:prstGeom prst="line">
            <a:avLst/>
          </a:prstGeom>
          <a:ln w="47625">
            <a:gradFill flip="none" rotWithShape="1">
              <a:gsLst>
                <a:gs pos="100000">
                  <a:srgbClr val="004274"/>
                </a:gs>
                <a:gs pos="0">
                  <a:srgbClr val="008E9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/>
          <p:cNvGrpSpPr>
            <a:grpSpLocks noChangeAspect="1"/>
          </p:cNvGrpSpPr>
          <p:nvPr userDrawn="1"/>
        </p:nvGrpSpPr>
        <p:grpSpPr>
          <a:xfrm>
            <a:off x="7716645" y="6546300"/>
            <a:ext cx="721158" cy="157272"/>
            <a:chOff x="187326" y="5085556"/>
            <a:chExt cx="8393112" cy="1830388"/>
          </a:xfrm>
          <a:solidFill>
            <a:schemeClr val="bg1">
              <a:lumMod val="75000"/>
            </a:schemeClr>
          </a:solidFill>
        </p:grpSpPr>
        <p:sp>
          <p:nvSpPr>
            <p:cNvPr id="41" name="Freeform 7"/>
            <p:cNvSpPr>
              <a:spLocks/>
            </p:cNvSpPr>
            <p:nvPr userDrawn="1"/>
          </p:nvSpPr>
          <p:spPr bwMode="auto">
            <a:xfrm>
              <a:off x="3603626" y="5388769"/>
              <a:ext cx="585787" cy="892175"/>
            </a:xfrm>
            <a:custGeom>
              <a:avLst/>
              <a:gdLst>
                <a:gd name="T0" fmla="*/ 0 w 156"/>
                <a:gd name="T1" fmla="*/ 218 h 238"/>
                <a:gd name="T2" fmla="*/ 20 w 156"/>
                <a:gd name="T3" fmla="*/ 238 h 238"/>
                <a:gd name="T4" fmla="*/ 156 w 156"/>
                <a:gd name="T5" fmla="*/ 238 h 238"/>
                <a:gd name="T6" fmla="*/ 126 w 156"/>
                <a:gd name="T7" fmla="*/ 189 h 238"/>
                <a:gd name="T8" fmla="*/ 47 w 156"/>
                <a:gd name="T9" fmla="*/ 189 h 238"/>
                <a:gd name="T10" fmla="*/ 47 w 156"/>
                <a:gd name="T11" fmla="*/ 0 h 238"/>
                <a:gd name="T12" fmla="*/ 0 w 156"/>
                <a:gd name="T13" fmla="*/ 0 h 238"/>
                <a:gd name="T14" fmla="*/ 0 w 156"/>
                <a:gd name="T15" fmla="*/ 21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238">
                  <a:moveTo>
                    <a:pt x="0" y="218"/>
                  </a:moveTo>
                  <a:cubicBezTo>
                    <a:pt x="0" y="227"/>
                    <a:pt x="11" y="238"/>
                    <a:pt x="20" y="238"/>
                  </a:cubicBezTo>
                  <a:cubicBezTo>
                    <a:pt x="156" y="238"/>
                    <a:pt x="156" y="238"/>
                    <a:pt x="156" y="238"/>
                  </a:cubicBezTo>
                  <a:cubicBezTo>
                    <a:pt x="126" y="189"/>
                    <a:pt x="126" y="189"/>
                    <a:pt x="126" y="189"/>
                  </a:cubicBezTo>
                  <a:cubicBezTo>
                    <a:pt x="47" y="189"/>
                    <a:pt x="47" y="189"/>
                    <a:pt x="47" y="189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2" name="Freeform 8"/>
            <p:cNvSpPr>
              <a:spLocks noEditPoints="1"/>
            </p:cNvSpPr>
            <p:nvPr userDrawn="1"/>
          </p:nvSpPr>
          <p:spPr bwMode="auto">
            <a:xfrm>
              <a:off x="187326" y="5085556"/>
              <a:ext cx="1541462" cy="1830388"/>
            </a:xfrm>
            <a:custGeom>
              <a:avLst/>
              <a:gdLst>
                <a:gd name="T0" fmla="*/ 411 w 411"/>
                <a:gd name="T1" fmla="*/ 206 h 488"/>
                <a:gd name="T2" fmla="*/ 206 w 411"/>
                <a:gd name="T3" fmla="*/ 0 h 488"/>
                <a:gd name="T4" fmla="*/ 0 w 411"/>
                <a:gd name="T5" fmla="*/ 206 h 488"/>
                <a:gd name="T6" fmla="*/ 206 w 411"/>
                <a:gd name="T7" fmla="*/ 412 h 488"/>
                <a:gd name="T8" fmla="*/ 241 w 411"/>
                <a:gd name="T9" fmla="*/ 408 h 488"/>
                <a:gd name="T10" fmla="*/ 240 w 411"/>
                <a:gd name="T11" fmla="*/ 488 h 488"/>
                <a:gd name="T12" fmla="*/ 298 w 411"/>
                <a:gd name="T13" fmla="*/ 488 h 488"/>
                <a:gd name="T14" fmla="*/ 298 w 411"/>
                <a:gd name="T15" fmla="*/ 389 h 488"/>
                <a:gd name="T16" fmla="*/ 411 w 411"/>
                <a:gd name="T17" fmla="*/ 206 h 488"/>
                <a:gd name="T18" fmla="*/ 298 w 411"/>
                <a:gd name="T19" fmla="*/ 302 h 488"/>
                <a:gd name="T20" fmla="*/ 298 w 411"/>
                <a:gd name="T21" fmla="*/ 236 h 488"/>
                <a:gd name="T22" fmla="*/ 240 w 411"/>
                <a:gd name="T23" fmla="*/ 252 h 488"/>
                <a:gd name="T24" fmla="*/ 241 w 411"/>
                <a:gd name="T25" fmla="*/ 334 h 488"/>
                <a:gd name="T26" fmla="*/ 206 w 411"/>
                <a:gd name="T27" fmla="*/ 339 h 488"/>
                <a:gd name="T28" fmla="*/ 73 w 411"/>
                <a:gd name="T29" fmla="*/ 206 h 488"/>
                <a:gd name="T30" fmla="*/ 206 w 411"/>
                <a:gd name="T31" fmla="*/ 73 h 488"/>
                <a:gd name="T32" fmla="*/ 339 w 411"/>
                <a:gd name="T33" fmla="*/ 206 h 488"/>
                <a:gd name="T34" fmla="*/ 298 w 411"/>
                <a:gd name="T35" fmla="*/ 302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1" h="488">
                  <a:moveTo>
                    <a:pt x="411" y="206"/>
                  </a:moveTo>
                  <a:cubicBezTo>
                    <a:pt x="411" y="92"/>
                    <a:pt x="319" y="0"/>
                    <a:pt x="206" y="0"/>
                  </a:cubicBezTo>
                  <a:cubicBezTo>
                    <a:pt x="92" y="0"/>
                    <a:pt x="0" y="92"/>
                    <a:pt x="0" y="206"/>
                  </a:cubicBezTo>
                  <a:cubicBezTo>
                    <a:pt x="0" y="319"/>
                    <a:pt x="92" y="412"/>
                    <a:pt x="206" y="412"/>
                  </a:cubicBezTo>
                  <a:cubicBezTo>
                    <a:pt x="218" y="412"/>
                    <a:pt x="229" y="410"/>
                    <a:pt x="241" y="408"/>
                  </a:cubicBezTo>
                  <a:cubicBezTo>
                    <a:pt x="240" y="488"/>
                    <a:pt x="240" y="488"/>
                    <a:pt x="240" y="488"/>
                  </a:cubicBezTo>
                  <a:cubicBezTo>
                    <a:pt x="298" y="488"/>
                    <a:pt x="298" y="488"/>
                    <a:pt x="298" y="488"/>
                  </a:cubicBezTo>
                  <a:cubicBezTo>
                    <a:pt x="298" y="389"/>
                    <a:pt x="298" y="389"/>
                    <a:pt x="298" y="389"/>
                  </a:cubicBezTo>
                  <a:cubicBezTo>
                    <a:pt x="365" y="355"/>
                    <a:pt x="411" y="286"/>
                    <a:pt x="411" y="206"/>
                  </a:cubicBezTo>
                  <a:close/>
                  <a:moveTo>
                    <a:pt x="298" y="302"/>
                  </a:moveTo>
                  <a:cubicBezTo>
                    <a:pt x="298" y="236"/>
                    <a:pt x="298" y="236"/>
                    <a:pt x="298" y="236"/>
                  </a:cubicBezTo>
                  <a:cubicBezTo>
                    <a:pt x="240" y="252"/>
                    <a:pt x="240" y="252"/>
                    <a:pt x="240" y="252"/>
                  </a:cubicBezTo>
                  <a:cubicBezTo>
                    <a:pt x="241" y="334"/>
                    <a:pt x="241" y="334"/>
                    <a:pt x="241" y="334"/>
                  </a:cubicBezTo>
                  <a:cubicBezTo>
                    <a:pt x="229" y="337"/>
                    <a:pt x="218" y="339"/>
                    <a:pt x="206" y="339"/>
                  </a:cubicBezTo>
                  <a:cubicBezTo>
                    <a:pt x="132" y="339"/>
                    <a:pt x="73" y="279"/>
                    <a:pt x="73" y="206"/>
                  </a:cubicBezTo>
                  <a:cubicBezTo>
                    <a:pt x="73" y="132"/>
                    <a:pt x="132" y="73"/>
                    <a:pt x="206" y="73"/>
                  </a:cubicBezTo>
                  <a:cubicBezTo>
                    <a:pt x="279" y="73"/>
                    <a:pt x="339" y="132"/>
                    <a:pt x="339" y="206"/>
                  </a:cubicBezTo>
                  <a:cubicBezTo>
                    <a:pt x="339" y="244"/>
                    <a:pt x="323" y="278"/>
                    <a:pt x="298" y="3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3" name="Freeform 9"/>
            <p:cNvSpPr>
              <a:spLocks/>
            </p:cNvSpPr>
            <p:nvPr userDrawn="1"/>
          </p:nvSpPr>
          <p:spPr bwMode="auto">
            <a:xfrm>
              <a:off x="1863726" y="5388769"/>
              <a:ext cx="652462" cy="892175"/>
            </a:xfrm>
            <a:custGeom>
              <a:avLst/>
              <a:gdLst>
                <a:gd name="T0" fmla="*/ 154 w 174"/>
                <a:gd name="T1" fmla="*/ 238 h 238"/>
                <a:gd name="T2" fmla="*/ 20 w 174"/>
                <a:gd name="T3" fmla="*/ 238 h 238"/>
                <a:gd name="T4" fmla="*/ 0 w 174"/>
                <a:gd name="T5" fmla="*/ 218 h 238"/>
                <a:gd name="T6" fmla="*/ 0 w 174"/>
                <a:gd name="T7" fmla="*/ 0 h 238"/>
                <a:gd name="T8" fmla="*/ 46 w 174"/>
                <a:gd name="T9" fmla="*/ 0 h 238"/>
                <a:gd name="T10" fmla="*/ 46 w 174"/>
                <a:gd name="T11" fmla="*/ 189 h 238"/>
                <a:gd name="T12" fmla="*/ 127 w 174"/>
                <a:gd name="T13" fmla="*/ 189 h 238"/>
                <a:gd name="T14" fmla="*/ 127 w 174"/>
                <a:gd name="T15" fmla="*/ 0 h 238"/>
                <a:gd name="T16" fmla="*/ 174 w 174"/>
                <a:gd name="T17" fmla="*/ 0 h 238"/>
                <a:gd name="T18" fmla="*/ 174 w 174"/>
                <a:gd name="T19" fmla="*/ 218 h 238"/>
                <a:gd name="T20" fmla="*/ 154 w 174"/>
                <a:gd name="T21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238">
                  <a:moveTo>
                    <a:pt x="154" y="238"/>
                  </a:moveTo>
                  <a:cubicBezTo>
                    <a:pt x="20" y="238"/>
                    <a:pt x="20" y="238"/>
                    <a:pt x="20" y="238"/>
                  </a:cubicBezTo>
                  <a:cubicBezTo>
                    <a:pt x="11" y="238"/>
                    <a:pt x="0" y="228"/>
                    <a:pt x="0" y="2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189"/>
                    <a:pt x="46" y="189"/>
                    <a:pt x="46" y="189"/>
                  </a:cubicBezTo>
                  <a:cubicBezTo>
                    <a:pt x="127" y="189"/>
                    <a:pt x="127" y="189"/>
                    <a:pt x="127" y="189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4" y="218"/>
                    <a:pt x="174" y="218"/>
                    <a:pt x="174" y="218"/>
                  </a:cubicBezTo>
                  <a:cubicBezTo>
                    <a:pt x="174" y="228"/>
                    <a:pt x="163" y="238"/>
                    <a:pt x="154" y="2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4" name="Freeform 10"/>
            <p:cNvSpPr>
              <a:spLocks/>
            </p:cNvSpPr>
            <p:nvPr userDrawn="1"/>
          </p:nvSpPr>
          <p:spPr bwMode="auto">
            <a:xfrm>
              <a:off x="4079876" y="5358606"/>
              <a:ext cx="712787" cy="946150"/>
            </a:xfrm>
            <a:custGeom>
              <a:avLst/>
              <a:gdLst>
                <a:gd name="T0" fmla="*/ 190 w 190"/>
                <a:gd name="T1" fmla="*/ 17 h 252"/>
                <a:gd name="T2" fmla="*/ 126 w 190"/>
                <a:gd name="T3" fmla="*/ 0 h 252"/>
                <a:gd name="T4" fmla="*/ 0 w 190"/>
                <a:gd name="T5" fmla="*/ 126 h 252"/>
                <a:gd name="T6" fmla="*/ 126 w 190"/>
                <a:gd name="T7" fmla="*/ 252 h 252"/>
                <a:gd name="T8" fmla="*/ 187 w 190"/>
                <a:gd name="T9" fmla="*/ 237 h 252"/>
                <a:gd name="T10" fmla="*/ 164 w 190"/>
                <a:gd name="T11" fmla="*/ 196 h 252"/>
                <a:gd name="T12" fmla="*/ 126 w 190"/>
                <a:gd name="T13" fmla="*/ 205 h 252"/>
                <a:gd name="T14" fmla="*/ 47 w 190"/>
                <a:gd name="T15" fmla="*/ 126 h 252"/>
                <a:gd name="T16" fmla="*/ 126 w 190"/>
                <a:gd name="T17" fmla="*/ 46 h 252"/>
                <a:gd name="T18" fmla="*/ 167 w 190"/>
                <a:gd name="T19" fmla="*/ 58 h 252"/>
                <a:gd name="T20" fmla="*/ 190 w 190"/>
                <a:gd name="T21" fmla="*/ 17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0" h="252">
                  <a:moveTo>
                    <a:pt x="190" y="17"/>
                  </a:moveTo>
                  <a:cubicBezTo>
                    <a:pt x="171" y="6"/>
                    <a:pt x="149" y="0"/>
                    <a:pt x="126" y="0"/>
                  </a:cubicBezTo>
                  <a:cubicBezTo>
                    <a:pt x="57" y="0"/>
                    <a:pt x="0" y="56"/>
                    <a:pt x="0" y="126"/>
                  </a:cubicBezTo>
                  <a:cubicBezTo>
                    <a:pt x="0" y="196"/>
                    <a:pt x="57" y="252"/>
                    <a:pt x="126" y="252"/>
                  </a:cubicBezTo>
                  <a:cubicBezTo>
                    <a:pt x="148" y="252"/>
                    <a:pt x="169" y="246"/>
                    <a:pt x="187" y="237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53" y="202"/>
                    <a:pt x="140" y="205"/>
                    <a:pt x="126" y="205"/>
                  </a:cubicBezTo>
                  <a:cubicBezTo>
                    <a:pt x="82" y="205"/>
                    <a:pt x="47" y="170"/>
                    <a:pt x="47" y="126"/>
                  </a:cubicBezTo>
                  <a:cubicBezTo>
                    <a:pt x="47" y="82"/>
                    <a:pt x="82" y="46"/>
                    <a:pt x="126" y="46"/>
                  </a:cubicBezTo>
                  <a:cubicBezTo>
                    <a:pt x="141" y="46"/>
                    <a:pt x="155" y="51"/>
                    <a:pt x="167" y="58"/>
                  </a:cubicBezTo>
                  <a:lnTo>
                    <a:pt x="19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5" name="Freeform 11"/>
            <p:cNvSpPr>
              <a:spLocks noEditPoints="1"/>
            </p:cNvSpPr>
            <p:nvPr userDrawn="1"/>
          </p:nvSpPr>
          <p:spPr bwMode="auto">
            <a:xfrm>
              <a:off x="4725988" y="5358606"/>
              <a:ext cx="944562" cy="949325"/>
            </a:xfrm>
            <a:custGeom>
              <a:avLst/>
              <a:gdLst>
                <a:gd name="T0" fmla="*/ 126 w 252"/>
                <a:gd name="T1" fmla="*/ 0 h 253"/>
                <a:gd name="T2" fmla="*/ 0 w 252"/>
                <a:gd name="T3" fmla="*/ 127 h 253"/>
                <a:gd name="T4" fmla="*/ 126 w 252"/>
                <a:gd name="T5" fmla="*/ 253 h 253"/>
                <a:gd name="T6" fmla="*/ 252 w 252"/>
                <a:gd name="T7" fmla="*/ 127 h 253"/>
                <a:gd name="T8" fmla="*/ 126 w 252"/>
                <a:gd name="T9" fmla="*/ 0 h 253"/>
                <a:gd name="T10" fmla="*/ 126 w 252"/>
                <a:gd name="T11" fmla="*/ 206 h 253"/>
                <a:gd name="T12" fmla="*/ 47 w 252"/>
                <a:gd name="T13" fmla="*/ 127 h 253"/>
                <a:gd name="T14" fmla="*/ 126 w 252"/>
                <a:gd name="T15" fmla="*/ 47 h 253"/>
                <a:gd name="T16" fmla="*/ 206 w 252"/>
                <a:gd name="T17" fmla="*/ 127 h 253"/>
                <a:gd name="T18" fmla="*/ 126 w 252"/>
                <a:gd name="T19" fmla="*/ 20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2" h="253">
                  <a:moveTo>
                    <a:pt x="126" y="0"/>
                  </a:moveTo>
                  <a:cubicBezTo>
                    <a:pt x="56" y="0"/>
                    <a:pt x="0" y="57"/>
                    <a:pt x="0" y="127"/>
                  </a:cubicBezTo>
                  <a:cubicBezTo>
                    <a:pt x="0" y="197"/>
                    <a:pt x="56" y="253"/>
                    <a:pt x="126" y="253"/>
                  </a:cubicBezTo>
                  <a:cubicBezTo>
                    <a:pt x="196" y="253"/>
                    <a:pt x="252" y="196"/>
                    <a:pt x="252" y="127"/>
                  </a:cubicBezTo>
                  <a:cubicBezTo>
                    <a:pt x="252" y="57"/>
                    <a:pt x="196" y="0"/>
                    <a:pt x="126" y="0"/>
                  </a:cubicBezTo>
                  <a:close/>
                  <a:moveTo>
                    <a:pt x="126" y="206"/>
                  </a:moveTo>
                  <a:cubicBezTo>
                    <a:pt x="82" y="206"/>
                    <a:pt x="47" y="171"/>
                    <a:pt x="47" y="127"/>
                  </a:cubicBezTo>
                  <a:cubicBezTo>
                    <a:pt x="47" y="83"/>
                    <a:pt x="82" y="47"/>
                    <a:pt x="126" y="47"/>
                  </a:cubicBezTo>
                  <a:cubicBezTo>
                    <a:pt x="170" y="47"/>
                    <a:pt x="206" y="83"/>
                    <a:pt x="206" y="127"/>
                  </a:cubicBezTo>
                  <a:cubicBezTo>
                    <a:pt x="206" y="170"/>
                    <a:pt x="170" y="206"/>
                    <a:pt x="126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6" name="Freeform 12"/>
            <p:cNvSpPr>
              <a:spLocks noEditPoints="1"/>
            </p:cNvSpPr>
            <p:nvPr userDrawn="1"/>
          </p:nvSpPr>
          <p:spPr bwMode="auto">
            <a:xfrm>
              <a:off x="2584451" y="5393531"/>
              <a:ext cx="952500" cy="884238"/>
            </a:xfrm>
            <a:custGeom>
              <a:avLst/>
              <a:gdLst>
                <a:gd name="T0" fmla="*/ 354 w 600"/>
                <a:gd name="T1" fmla="*/ 0 h 557"/>
                <a:gd name="T2" fmla="*/ 245 w 600"/>
                <a:gd name="T3" fmla="*/ 0 h 557"/>
                <a:gd name="T4" fmla="*/ 0 w 600"/>
                <a:gd name="T5" fmla="*/ 557 h 557"/>
                <a:gd name="T6" fmla="*/ 115 w 600"/>
                <a:gd name="T7" fmla="*/ 557 h 557"/>
                <a:gd name="T8" fmla="*/ 174 w 600"/>
                <a:gd name="T9" fmla="*/ 434 h 557"/>
                <a:gd name="T10" fmla="*/ 430 w 600"/>
                <a:gd name="T11" fmla="*/ 434 h 557"/>
                <a:gd name="T12" fmla="*/ 434 w 600"/>
                <a:gd name="T13" fmla="*/ 446 h 557"/>
                <a:gd name="T14" fmla="*/ 484 w 600"/>
                <a:gd name="T15" fmla="*/ 557 h 557"/>
                <a:gd name="T16" fmla="*/ 600 w 600"/>
                <a:gd name="T17" fmla="*/ 557 h 557"/>
                <a:gd name="T18" fmla="*/ 354 w 600"/>
                <a:gd name="T19" fmla="*/ 0 h 557"/>
                <a:gd name="T20" fmla="*/ 210 w 600"/>
                <a:gd name="T21" fmla="*/ 342 h 557"/>
                <a:gd name="T22" fmla="*/ 300 w 600"/>
                <a:gd name="T23" fmla="*/ 141 h 557"/>
                <a:gd name="T24" fmla="*/ 389 w 600"/>
                <a:gd name="T25" fmla="*/ 342 h 557"/>
                <a:gd name="T26" fmla="*/ 210 w 600"/>
                <a:gd name="T27" fmla="*/ 342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557">
                  <a:moveTo>
                    <a:pt x="354" y="0"/>
                  </a:moveTo>
                  <a:lnTo>
                    <a:pt x="245" y="0"/>
                  </a:lnTo>
                  <a:lnTo>
                    <a:pt x="0" y="557"/>
                  </a:lnTo>
                  <a:lnTo>
                    <a:pt x="115" y="557"/>
                  </a:lnTo>
                  <a:lnTo>
                    <a:pt x="174" y="434"/>
                  </a:lnTo>
                  <a:lnTo>
                    <a:pt x="430" y="434"/>
                  </a:lnTo>
                  <a:lnTo>
                    <a:pt x="434" y="446"/>
                  </a:lnTo>
                  <a:lnTo>
                    <a:pt x="484" y="557"/>
                  </a:lnTo>
                  <a:lnTo>
                    <a:pt x="600" y="557"/>
                  </a:lnTo>
                  <a:lnTo>
                    <a:pt x="354" y="0"/>
                  </a:lnTo>
                  <a:close/>
                  <a:moveTo>
                    <a:pt x="210" y="342"/>
                  </a:moveTo>
                  <a:lnTo>
                    <a:pt x="300" y="141"/>
                  </a:lnTo>
                  <a:lnTo>
                    <a:pt x="389" y="342"/>
                  </a:lnTo>
                  <a:lnTo>
                    <a:pt x="210" y="3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7" name="Freeform 13"/>
            <p:cNvSpPr>
              <a:spLocks/>
            </p:cNvSpPr>
            <p:nvPr userDrawn="1"/>
          </p:nvSpPr>
          <p:spPr bwMode="auto">
            <a:xfrm>
              <a:off x="5599113" y="5382419"/>
              <a:ext cx="2932112" cy="966788"/>
            </a:xfrm>
            <a:custGeom>
              <a:avLst/>
              <a:gdLst>
                <a:gd name="T0" fmla="*/ 770 w 782"/>
                <a:gd name="T1" fmla="*/ 211 h 258"/>
                <a:gd name="T2" fmla="*/ 685 w 782"/>
                <a:gd name="T3" fmla="*/ 14 h 258"/>
                <a:gd name="T4" fmla="*/ 658 w 782"/>
                <a:gd name="T5" fmla="*/ 0 h 258"/>
                <a:gd name="T6" fmla="*/ 632 w 782"/>
                <a:gd name="T7" fmla="*/ 14 h 258"/>
                <a:gd name="T8" fmla="*/ 569 w 782"/>
                <a:gd name="T9" fmla="*/ 158 h 258"/>
                <a:gd name="T10" fmla="*/ 506 w 782"/>
                <a:gd name="T11" fmla="*/ 14 h 258"/>
                <a:gd name="T12" fmla="*/ 480 w 782"/>
                <a:gd name="T13" fmla="*/ 0 h 258"/>
                <a:gd name="T14" fmla="*/ 454 w 782"/>
                <a:gd name="T15" fmla="*/ 14 h 258"/>
                <a:gd name="T16" fmla="*/ 391 w 782"/>
                <a:gd name="T17" fmla="*/ 159 h 258"/>
                <a:gd name="T18" fmla="*/ 328 w 782"/>
                <a:gd name="T19" fmla="*/ 14 h 258"/>
                <a:gd name="T20" fmla="*/ 302 w 782"/>
                <a:gd name="T21" fmla="*/ 0 h 258"/>
                <a:gd name="T22" fmla="*/ 276 w 782"/>
                <a:gd name="T23" fmla="*/ 14 h 258"/>
                <a:gd name="T24" fmla="*/ 213 w 782"/>
                <a:gd name="T25" fmla="*/ 158 h 258"/>
                <a:gd name="T26" fmla="*/ 150 w 782"/>
                <a:gd name="T27" fmla="*/ 14 h 258"/>
                <a:gd name="T28" fmla="*/ 124 w 782"/>
                <a:gd name="T29" fmla="*/ 0 h 258"/>
                <a:gd name="T30" fmla="*/ 97 w 782"/>
                <a:gd name="T31" fmla="*/ 14 h 258"/>
                <a:gd name="T32" fmla="*/ 12 w 782"/>
                <a:gd name="T33" fmla="*/ 211 h 258"/>
                <a:gd name="T34" fmla="*/ 56 w 782"/>
                <a:gd name="T35" fmla="*/ 233 h 258"/>
                <a:gd name="T36" fmla="*/ 124 w 782"/>
                <a:gd name="T37" fmla="*/ 76 h 258"/>
                <a:gd name="T38" fmla="*/ 191 w 782"/>
                <a:gd name="T39" fmla="*/ 233 h 258"/>
                <a:gd name="T40" fmla="*/ 235 w 782"/>
                <a:gd name="T41" fmla="*/ 233 h 258"/>
                <a:gd name="T42" fmla="*/ 302 w 782"/>
                <a:gd name="T43" fmla="*/ 76 h 258"/>
                <a:gd name="T44" fmla="*/ 369 w 782"/>
                <a:gd name="T45" fmla="*/ 233 h 258"/>
                <a:gd name="T46" fmla="*/ 388 w 782"/>
                <a:gd name="T47" fmla="*/ 245 h 258"/>
                <a:gd name="T48" fmla="*/ 391 w 782"/>
                <a:gd name="T49" fmla="*/ 245 h 258"/>
                <a:gd name="T50" fmla="*/ 394 w 782"/>
                <a:gd name="T51" fmla="*/ 245 h 258"/>
                <a:gd name="T52" fmla="*/ 413 w 782"/>
                <a:gd name="T53" fmla="*/ 233 h 258"/>
                <a:gd name="T54" fmla="*/ 480 w 782"/>
                <a:gd name="T55" fmla="*/ 76 h 258"/>
                <a:gd name="T56" fmla="*/ 547 w 782"/>
                <a:gd name="T57" fmla="*/ 233 h 258"/>
                <a:gd name="T58" fmla="*/ 591 w 782"/>
                <a:gd name="T59" fmla="*/ 233 h 258"/>
                <a:gd name="T60" fmla="*/ 658 w 782"/>
                <a:gd name="T61" fmla="*/ 76 h 258"/>
                <a:gd name="T62" fmla="*/ 726 w 782"/>
                <a:gd name="T63" fmla="*/ 233 h 258"/>
                <a:gd name="T64" fmla="*/ 770 w 782"/>
                <a:gd name="T65" fmla="*/ 211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82" h="258">
                  <a:moveTo>
                    <a:pt x="770" y="211"/>
                  </a:moveTo>
                  <a:cubicBezTo>
                    <a:pt x="685" y="14"/>
                    <a:pt x="685" y="14"/>
                    <a:pt x="685" y="14"/>
                  </a:cubicBezTo>
                  <a:cubicBezTo>
                    <a:pt x="680" y="4"/>
                    <a:pt x="671" y="0"/>
                    <a:pt x="658" y="0"/>
                  </a:cubicBezTo>
                  <a:cubicBezTo>
                    <a:pt x="646" y="0"/>
                    <a:pt x="637" y="4"/>
                    <a:pt x="632" y="14"/>
                  </a:cubicBezTo>
                  <a:cubicBezTo>
                    <a:pt x="569" y="158"/>
                    <a:pt x="569" y="158"/>
                    <a:pt x="569" y="158"/>
                  </a:cubicBezTo>
                  <a:cubicBezTo>
                    <a:pt x="506" y="14"/>
                    <a:pt x="506" y="14"/>
                    <a:pt x="506" y="14"/>
                  </a:cubicBezTo>
                  <a:cubicBezTo>
                    <a:pt x="501" y="4"/>
                    <a:pt x="493" y="0"/>
                    <a:pt x="480" y="0"/>
                  </a:cubicBezTo>
                  <a:cubicBezTo>
                    <a:pt x="468" y="0"/>
                    <a:pt x="459" y="4"/>
                    <a:pt x="454" y="14"/>
                  </a:cubicBezTo>
                  <a:cubicBezTo>
                    <a:pt x="391" y="159"/>
                    <a:pt x="391" y="159"/>
                    <a:pt x="391" y="159"/>
                  </a:cubicBezTo>
                  <a:cubicBezTo>
                    <a:pt x="328" y="14"/>
                    <a:pt x="328" y="14"/>
                    <a:pt x="328" y="14"/>
                  </a:cubicBezTo>
                  <a:cubicBezTo>
                    <a:pt x="323" y="4"/>
                    <a:pt x="314" y="0"/>
                    <a:pt x="302" y="0"/>
                  </a:cubicBezTo>
                  <a:cubicBezTo>
                    <a:pt x="289" y="0"/>
                    <a:pt x="281" y="4"/>
                    <a:pt x="276" y="14"/>
                  </a:cubicBezTo>
                  <a:cubicBezTo>
                    <a:pt x="213" y="158"/>
                    <a:pt x="213" y="158"/>
                    <a:pt x="213" y="158"/>
                  </a:cubicBezTo>
                  <a:cubicBezTo>
                    <a:pt x="150" y="14"/>
                    <a:pt x="150" y="14"/>
                    <a:pt x="150" y="14"/>
                  </a:cubicBezTo>
                  <a:cubicBezTo>
                    <a:pt x="145" y="4"/>
                    <a:pt x="136" y="0"/>
                    <a:pt x="124" y="0"/>
                  </a:cubicBezTo>
                  <a:cubicBezTo>
                    <a:pt x="111" y="0"/>
                    <a:pt x="102" y="4"/>
                    <a:pt x="97" y="14"/>
                  </a:cubicBezTo>
                  <a:cubicBezTo>
                    <a:pt x="12" y="211"/>
                    <a:pt x="12" y="211"/>
                    <a:pt x="12" y="211"/>
                  </a:cubicBezTo>
                  <a:cubicBezTo>
                    <a:pt x="0" y="242"/>
                    <a:pt x="42" y="258"/>
                    <a:pt x="56" y="233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91" y="233"/>
                    <a:pt x="191" y="233"/>
                    <a:pt x="191" y="233"/>
                  </a:cubicBezTo>
                  <a:cubicBezTo>
                    <a:pt x="200" y="249"/>
                    <a:pt x="227" y="248"/>
                    <a:pt x="235" y="233"/>
                  </a:cubicBezTo>
                  <a:cubicBezTo>
                    <a:pt x="302" y="76"/>
                    <a:pt x="302" y="76"/>
                    <a:pt x="302" y="76"/>
                  </a:cubicBezTo>
                  <a:cubicBezTo>
                    <a:pt x="369" y="233"/>
                    <a:pt x="369" y="233"/>
                    <a:pt x="369" y="233"/>
                  </a:cubicBezTo>
                  <a:cubicBezTo>
                    <a:pt x="373" y="241"/>
                    <a:pt x="381" y="244"/>
                    <a:pt x="388" y="245"/>
                  </a:cubicBezTo>
                  <a:cubicBezTo>
                    <a:pt x="389" y="245"/>
                    <a:pt x="390" y="245"/>
                    <a:pt x="391" y="245"/>
                  </a:cubicBezTo>
                  <a:cubicBezTo>
                    <a:pt x="392" y="245"/>
                    <a:pt x="393" y="245"/>
                    <a:pt x="394" y="245"/>
                  </a:cubicBezTo>
                  <a:cubicBezTo>
                    <a:pt x="401" y="244"/>
                    <a:pt x="409" y="241"/>
                    <a:pt x="413" y="233"/>
                  </a:cubicBezTo>
                  <a:cubicBezTo>
                    <a:pt x="480" y="76"/>
                    <a:pt x="480" y="76"/>
                    <a:pt x="480" y="76"/>
                  </a:cubicBezTo>
                  <a:cubicBezTo>
                    <a:pt x="547" y="233"/>
                    <a:pt x="547" y="233"/>
                    <a:pt x="547" y="233"/>
                  </a:cubicBezTo>
                  <a:cubicBezTo>
                    <a:pt x="555" y="248"/>
                    <a:pt x="582" y="249"/>
                    <a:pt x="591" y="233"/>
                  </a:cubicBezTo>
                  <a:cubicBezTo>
                    <a:pt x="658" y="76"/>
                    <a:pt x="658" y="76"/>
                    <a:pt x="658" y="76"/>
                  </a:cubicBezTo>
                  <a:cubicBezTo>
                    <a:pt x="726" y="233"/>
                    <a:pt x="726" y="233"/>
                    <a:pt x="726" y="233"/>
                  </a:cubicBezTo>
                  <a:cubicBezTo>
                    <a:pt x="740" y="258"/>
                    <a:pt x="782" y="242"/>
                    <a:pt x="770" y="2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8" name="Freeform 14"/>
            <p:cNvSpPr>
              <a:spLocks noEditPoints="1"/>
            </p:cNvSpPr>
            <p:nvPr userDrawn="1"/>
          </p:nvSpPr>
          <p:spPr bwMode="auto">
            <a:xfrm>
              <a:off x="8370888" y="5396706"/>
              <a:ext cx="209550" cy="206375"/>
            </a:xfrm>
            <a:custGeom>
              <a:avLst/>
              <a:gdLst>
                <a:gd name="T0" fmla="*/ 29 w 56"/>
                <a:gd name="T1" fmla="*/ 0 h 55"/>
                <a:gd name="T2" fmla="*/ 0 w 56"/>
                <a:gd name="T3" fmla="*/ 28 h 55"/>
                <a:gd name="T4" fmla="*/ 29 w 56"/>
                <a:gd name="T5" fmla="*/ 55 h 55"/>
                <a:gd name="T6" fmla="*/ 56 w 56"/>
                <a:gd name="T7" fmla="*/ 28 h 55"/>
                <a:gd name="T8" fmla="*/ 29 w 56"/>
                <a:gd name="T9" fmla="*/ 0 h 55"/>
                <a:gd name="T10" fmla="*/ 29 w 56"/>
                <a:gd name="T11" fmla="*/ 51 h 55"/>
                <a:gd name="T12" fmla="*/ 6 w 56"/>
                <a:gd name="T13" fmla="*/ 28 h 55"/>
                <a:gd name="T14" fmla="*/ 29 w 56"/>
                <a:gd name="T15" fmla="*/ 5 h 55"/>
                <a:gd name="T16" fmla="*/ 51 w 56"/>
                <a:gd name="T17" fmla="*/ 28 h 55"/>
                <a:gd name="T18" fmla="*/ 29 w 56"/>
                <a:gd name="T19" fmla="*/ 51 h 55"/>
                <a:gd name="T20" fmla="*/ 41 w 56"/>
                <a:gd name="T21" fmla="*/ 21 h 55"/>
                <a:gd name="T22" fmla="*/ 30 w 56"/>
                <a:gd name="T23" fmla="*/ 12 h 55"/>
                <a:gd name="T24" fmla="*/ 18 w 56"/>
                <a:gd name="T25" fmla="*/ 12 h 55"/>
                <a:gd name="T26" fmla="*/ 18 w 56"/>
                <a:gd name="T27" fmla="*/ 44 h 55"/>
                <a:gd name="T28" fmla="*/ 23 w 56"/>
                <a:gd name="T29" fmla="*/ 44 h 55"/>
                <a:gd name="T30" fmla="*/ 23 w 56"/>
                <a:gd name="T31" fmla="*/ 30 h 55"/>
                <a:gd name="T32" fmla="*/ 28 w 56"/>
                <a:gd name="T33" fmla="*/ 30 h 55"/>
                <a:gd name="T34" fmla="*/ 37 w 56"/>
                <a:gd name="T35" fmla="*/ 44 h 55"/>
                <a:gd name="T36" fmla="*/ 42 w 56"/>
                <a:gd name="T37" fmla="*/ 44 h 55"/>
                <a:gd name="T38" fmla="*/ 33 w 56"/>
                <a:gd name="T39" fmla="*/ 30 h 55"/>
                <a:gd name="T40" fmla="*/ 41 w 56"/>
                <a:gd name="T41" fmla="*/ 21 h 55"/>
                <a:gd name="T42" fmla="*/ 23 w 56"/>
                <a:gd name="T43" fmla="*/ 26 h 55"/>
                <a:gd name="T44" fmla="*/ 23 w 56"/>
                <a:gd name="T45" fmla="*/ 16 h 55"/>
                <a:gd name="T46" fmla="*/ 29 w 56"/>
                <a:gd name="T47" fmla="*/ 16 h 55"/>
                <a:gd name="T48" fmla="*/ 36 w 56"/>
                <a:gd name="T49" fmla="*/ 21 h 55"/>
                <a:gd name="T50" fmla="*/ 28 w 56"/>
                <a:gd name="T51" fmla="*/ 26 h 55"/>
                <a:gd name="T52" fmla="*/ 23 w 56"/>
                <a:gd name="T53" fmla="*/ 2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" h="55">
                  <a:moveTo>
                    <a:pt x="29" y="0"/>
                  </a:moveTo>
                  <a:cubicBezTo>
                    <a:pt x="13" y="0"/>
                    <a:pt x="0" y="12"/>
                    <a:pt x="0" y="28"/>
                  </a:cubicBezTo>
                  <a:cubicBezTo>
                    <a:pt x="0" y="44"/>
                    <a:pt x="13" y="55"/>
                    <a:pt x="29" y="55"/>
                  </a:cubicBezTo>
                  <a:cubicBezTo>
                    <a:pt x="44" y="55"/>
                    <a:pt x="56" y="44"/>
                    <a:pt x="56" y="28"/>
                  </a:cubicBezTo>
                  <a:cubicBezTo>
                    <a:pt x="56" y="12"/>
                    <a:pt x="44" y="0"/>
                    <a:pt x="29" y="0"/>
                  </a:cubicBezTo>
                  <a:close/>
                  <a:moveTo>
                    <a:pt x="29" y="51"/>
                  </a:moveTo>
                  <a:cubicBezTo>
                    <a:pt x="16" y="51"/>
                    <a:pt x="6" y="41"/>
                    <a:pt x="6" y="28"/>
                  </a:cubicBezTo>
                  <a:cubicBezTo>
                    <a:pt x="6" y="15"/>
                    <a:pt x="16" y="5"/>
                    <a:pt x="29" y="5"/>
                  </a:cubicBezTo>
                  <a:cubicBezTo>
                    <a:pt x="41" y="5"/>
                    <a:pt x="51" y="15"/>
                    <a:pt x="51" y="28"/>
                  </a:cubicBezTo>
                  <a:cubicBezTo>
                    <a:pt x="51" y="41"/>
                    <a:pt x="41" y="51"/>
                    <a:pt x="29" y="51"/>
                  </a:cubicBezTo>
                  <a:close/>
                  <a:moveTo>
                    <a:pt x="41" y="21"/>
                  </a:moveTo>
                  <a:cubicBezTo>
                    <a:pt x="41" y="15"/>
                    <a:pt x="38" y="12"/>
                    <a:pt x="30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8" y="29"/>
                    <a:pt x="41" y="27"/>
                    <a:pt x="41" y="21"/>
                  </a:cubicBezTo>
                  <a:close/>
                  <a:moveTo>
                    <a:pt x="23" y="26"/>
                  </a:moveTo>
                  <a:cubicBezTo>
                    <a:pt x="23" y="16"/>
                    <a:pt x="23" y="16"/>
                    <a:pt x="23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3" y="16"/>
                    <a:pt x="36" y="17"/>
                    <a:pt x="36" y="21"/>
                  </a:cubicBezTo>
                  <a:cubicBezTo>
                    <a:pt x="36" y="26"/>
                    <a:pt x="33" y="26"/>
                    <a:pt x="28" y="26"/>
                  </a:cubicBezTo>
                  <a:lnTo>
                    <a:pt x="23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4" name="TextBox 3"/>
          <p:cNvSpPr txBox="1"/>
          <p:nvPr userDrawn="1"/>
        </p:nvSpPr>
        <p:spPr>
          <a:xfrm>
            <a:off x="217485" y="6477716"/>
            <a:ext cx="19467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fld id="{AB307C75-CA2F-4BA6-858A-60F533452F31}" type="datetimeFigureOut">
              <a:rPr lang="en-US" sz="1000" kern="120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pPr marL="0" marR="0" indent="0" algn="l" defTabSz="6858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t>3/11/2020</a:t>
            </a:fld>
            <a:endParaRPr lang="en-US" sz="1000" kern="1200" dirty="0">
              <a:solidFill>
                <a:schemeClr val="bg1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9" name="TextBox 48"/>
          <p:cNvSpPr txBox="1"/>
          <p:nvPr userDrawn="1"/>
        </p:nvSpPr>
        <p:spPr>
          <a:xfrm>
            <a:off x="3221753" y="6477716"/>
            <a:ext cx="27004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US" sz="1000" kern="1200" dirty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Qualcomm Confidential and Proprietary</a:t>
            </a:r>
          </a:p>
        </p:txBody>
      </p:sp>
    </p:spTree>
    <p:extLst>
      <p:ext uri="{BB962C8B-B14F-4D97-AF65-F5344CB8AC3E}">
        <p14:creationId xmlns:p14="http://schemas.microsoft.com/office/powerpoint/2010/main" val="2222375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346AB4A-F2D2-4CAE-A247-7BBB1DA6E2B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455527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March 2020</a:t>
            </a:r>
            <a:endParaRPr lang="en-GB" altLang="en-US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FBBCEAB-3AB2-4B43-892C-9CC9AB0F996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6478588" y="6475413"/>
            <a:ext cx="2065337" cy="184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Sameer Vermani (Qualcomm)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E2C725E-CEC6-4239-BAB5-230F69D8940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2605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2C5AA8A-721E-4701-979E-BF5C4138F95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March 2020</a:t>
            </a:r>
            <a:endParaRPr lang="en-GB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B6A99CE-AF1B-49DE-AF80-A702BAA04D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Sameer Vermani (Qualcomm)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75855FF-BF19-459E-A397-045CECD5D68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1A8E2A3D-E627-4495-87FA-07CADBD1A42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99926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5BF1C0E-E980-4198-AD72-D434C6077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March 2020</a:t>
            </a:r>
            <a:endParaRPr lang="en-GB" alt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382429B4-AC28-490A-8504-D52C2DB3D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Sameer Vermani (Qualcomm)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2A53C1-0CF3-4CFC-8BE8-D84B06D4C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B49C4EAE-3D00-4EB7-8462-25329E061374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F2C0D638-719E-495B-8175-80DE7EAEDD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70619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07747953-910E-41D0-B426-83211257758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March 2020</a:t>
            </a:r>
            <a:endParaRPr lang="en-GB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7A8A164E-69A0-4853-A527-D828C50BA8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Sameer Vermani (Qualcomm)</a:t>
            </a: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AC392964-DCA8-4B8C-A88B-DD33598E9DC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528B5B38-3CA6-4065-9CD5-5260489CB6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6948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14D0DD47-63E1-499C-8731-3DDE6710EC4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March 2020</a:t>
            </a:r>
            <a:endParaRPr lang="en-GB" alt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14C39687-C892-4869-B452-F4F727B58AB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Sameer Vermani (Qualcomm)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3FEC452D-85C8-46D2-93FA-90CCD7DE0B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32E413AC-0033-4B91-B3E5-414687900E6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28432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E3C34B0A-1C2A-4887-9294-5C1D0A38A82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March 2020</a:t>
            </a:r>
            <a:endParaRPr lang="en-GB" alt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E2FFC688-9613-4E32-80B7-218FD81F5AD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Sameer Vermani (Qualcomm)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3933CA27-7287-4786-B3D2-342F4ACB5C7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36058778-6F47-4E07-8D0C-6A1D61C757E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13695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FA0C2D-5E95-4491-9BC6-02C2914C903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March 2020</a:t>
            </a:r>
            <a:endParaRPr lang="en-GB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CF86C1-D1B0-41E8-8B66-737E10ACF6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Sameer Vermani (Qualcomm)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D30F5B-BAFC-419E-8586-A86CFFD6A79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A2EEC17A-EAB1-4A41-96DA-8B291E61E5F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65186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EF4FFA-7CBB-4BED-8002-05D415428ED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March 2020</a:t>
            </a:r>
            <a:endParaRPr lang="en-GB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9ED55F-DE47-4B7D-B013-E46C4750922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Sameer Vermani (Qualcomm)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228FD3-0ADC-4BF3-9A41-2994D88922A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697E2182-2EB9-4C7C-9FBE-667E76C7165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67119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CB4A7A8C-72DF-41BA-8169-B042054B5E7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58C2B0C1-6B28-42F7-BBBE-C47739494A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989138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1CADB04A-8BC5-4077-AD64-B68ADEED303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99386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pPr>
              <a:defRPr/>
            </a:pPr>
            <a:r>
              <a:rPr lang="en-US" altLang="en-US"/>
              <a:t>March 2020</a:t>
            </a:r>
            <a:endParaRPr lang="en-GB" altLang="en-US" dirty="0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38AB3E98-49DA-464A-B03C-7E5902DC0D5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447471" y="6475413"/>
            <a:ext cx="109645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pPr>
              <a:defRPr/>
            </a:pPr>
            <a:r>
              <a:rPr lang="en-GB"/>
              <a:t>Sameer Vermani (Qualcomm)</a:t>
            </a:r>
            <a:endParaRPr lang="en-GB" dirty="0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DEC7A05B-326C-4C35-B0D7-96B86EFC799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B49C4EAE-3D00-4EB7-8462-25329E06137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F47EBAF5-52AC-49CF-A3FD-31E596F2D8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9148" y="331014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defRPr/>
            </a:pPr>
            <a:r>
              <a:rPr lang="en-GB" altLang="en-US" sz="1800" b="1" dirty="0"/>
              <a:t>doc.: IEEE 802.11-20/0380r0</a:t>
            </a:r>
          </a:p>
        </p:txBody>
      </p:sp>
      <p:sp>
        <p:nvSpPr>
          <p:cNvPr id="1032" name="Line 8">
            <a:extLst>
              <a:ext uri="{FF2B5EF4-FFF2-40B4-BE49-F238E27FC236}">
                <a16:creationId xmlns:a16="http://schemas.microsoft.com/office/drawing/2014/main" id="{FDC60003-D664-41D3-9C89-AA78BAF9E527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9">
            <a:extLst>
              <a:ext uri="{FF2B5EF4-FFF2-40B4-BE49-F238E27FC236}">
                <a16:creationId xmlns:a16="http://schemas.microsoft.com/office/drawing/2014/main" id="{8031D55B-1F73-4D59-B8F1-227F435EA8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475413"/>
            <a:ext cx="71814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 dirty="0"/>
              <a:t>Submission</a:t>
            </a:r>
          </a:p>
        </p:txBody>
      </p:sp>
      <p:sp>
        <p:nvSpPr>
          <p:cNvPr id="1034" name="Line 10">
            <a:extLst>
              <a:ext uri="{FF2B5EF4-FFF2-40B4-BE49-F238E27FC236}">
                <a16:creationId xmlns:a16="http://schemas.microsoft.com/office/drawing/2014/main" id="{A5E172D9-FA67-45B8-9FE7-7DF4FC3AC9D3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760" r:id="rId1"/>
    <p:sldLayoutId id="2147485761" r:id="rId2"/>
    <p:sldLayoutId id="2147485762" r:id="rId3"/>
    <p:sldLayoutId id="2147485763" r:id="rId4"/>
    <p:sldLayoutId id="2147485764" r:id="rId5"/>
    <p:sldLayoutId id="2147485765" r:id="rId6"/>
    <p:sldLayoutId id="2147485766" r:id="rId7"/>
    <p:sldLayoutId id="2147485767" r:id="rId8"/>
    <p:sldLayoutId id="2147485768" r:id="rId9"/>
    <p:sldLayoutId id="2147485769" r:id="rId10"/>
    <p:sldLayoutId id="2147485770" r:id="rId11"/>
    <p:sldLayoutId id="2147485771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2">
            <a:extLst>
              <a:ext uri="{FF2B5EF4-FFF2-40B4-BE49-F238E27FC236}">
                <a16:creationId xmlns:a16="http://schemas.microsoft.com/office/drawing/2014/main" id="{5EB80220-6DDA-46D8-A532-4F8294B75F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altLang="en-US" dirty="0"/>
              <a:t>U-SIG Structure and Preamble Processing</a:t>
            </a:r>
          </a:p>
        </p:txBody>
      </p:sp>
      <p:sp>
        <p:nvSpPr>
          <p:cNvPr id="15366" name="Rectangle 4">
            <a:extLst>
              <a:ext uri="{FF2B5EF4-FFF2-40B4-BE49-F238E27FC236}">
                <a16:creationId xmlns:a16="http://schemas.microsoft.com/office/drawing/2014/main" id="{AAB4AADD-B9F4-45B4-B9D2-5B5E3506EF5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/>
          <a:lstStyle/>
          <a:p>
            <a:pPr algn="ctr">
              <a:buFontTx/>
              <a:buNone/>
            </a:pPr>
            <a:r>
              <a:rPr lang="en-GB" altLang="en-US" sz="1500" dirty="0"/>
              <a:t>Date:</a:t>
            </a:r>
            <a:r>
              <a:rPr lang="en-GB" altLang="en-US" sz="1500" b="0" dirty="0"/>
              <a:t> 2020-03-15</a:t>
            </a:r>
          </a:p>
        </p:txBody>
      </p:sp>
      <p:sp>
        <p:nvSpPr>
          <p:cNvPr id="15368" name="Rectangle 6">
            <a:extLst>
              <a:ext uri="{FF2B5EF4-FFF2-40B4-BE49-F238E27FC236}">
                <a16:creationId xmlns:a16="http://schemas.microsoft.com/office/drawing/2014/main" id="{1F254AD5-AF47-4227-BA6A-AD2DFF84AC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600" y="2744631"/>
            <a:ext cx="1156759" cy="358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9056" tIns="34529" rIns="69056" bIns="34529"/>
          <a:lstStyle>
            <a:lvl1pPr marL="342900" indent="-3429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None/>
            </a:pPr>
            <a:r>
              <a:rPr lang="en-GB" altLang="en-US" sz="1500"/>
              <a:t>Authors:</a:t>
            </a:r>
            <a:endParaRPr lang="en-GB" altLang="en-US" sz="1500" b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E330F16-9A9C-4D4E-A9C7-0A96929FE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94637" y="6475413"/>
            <a:ext cx="1849288" cy="184666"/>
          </a:xfrm>
        </p:spPr>
        <p:txBody>
          <a:bodyPr/>
          <a:lstStyle/>
          <a:p>
            <a:pPr>
              <a:defRPr/>
            </a:pPr>
            <a:r>
              <a:rPr lang="en-GB"/>
              <a:t>Sameer Vermani (Qualcomm)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E89327B-9F36-4F55-8F63-7CB5CFDD69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March 2020</a:t>
            </a:r>
            <a:endParaRPr lang="en-GB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F2C425-9545-4147-A639-32826140A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1</a:t>
            </a:fld>
            <a:endParaRPr lang="en-GB" altLang="en-US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25F5C18A-0A86-46B8-B635-CCCF8DFDF2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6463122"/>
              </p:ext>
            </p:extLst>
          </p:nvPr>
        </p:nvGraphicFramePr>
        <p:xfrm>
          <a:off x="914400" y="3132668"/>
          <a:ext cx="7391400" cy="151249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4456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Affiliations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Address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Phone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Email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068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Sameer Vermani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  <a:p>
                      <a:pPr algn="ctr"/>
                      <a:endParaRPr lang="en-US" sz="1100" dirty="0"/>
                    </a:p>
                    <a:p>
                      <a:pPr algn="ctr"/>
                      <a:endParaRPr lang="en-US" sz="1100" dirty="0"/>
                    </a:p>
                    <a:p>
                      <a:pPr algn="ctr"/>
                      <a:r>
                        <a:rPr lang="en-US" sz="1100" dirty="0"/>
                        <a:t>Qualcomm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Alice Chen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Bin Tian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42830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Youhan Kim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696976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51BE91-AB42-433E-B3C3-70BD06F77C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5063E1-5E80-413D-ADA2-39347E0CF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 you agree that a STA only needs to process up to one 80MHz segment of the pre-EHT preamble (up-to and including EHT-SIG) to get all the assignment information for itself?</a:t>
            </a:r>
          </a:p>
          <a:p>
            <a:pPr lvl="1"/>
            <a:r>
              <a:rPr lang="en-US" dirty="0"/>
              <a:t>No 80MHz segment change is needed while processing L-SIG , U-SIG and EHT-SIG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279B3A-EC8C-413B-980B-D777F0BF7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March 2020</a:t>
            </a:r>
            <a:endParaRPr lang="en-GB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D6A7F2-1930-4FB5-BC10-AC7FC72CD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Sameer Vermani (Qualcomm)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2DFA7A-1259-42E3-9984-841339961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10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07937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876EB-A724-4F68-8898-919568CEF6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54DB22-60E5-4BA7-9036-2EDAD587D1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8840"/>
            <a:ext cx="7772400" cy="4114800"/>
          </a:xfrm>
        </p:spPr>
        <p:txBody>
          <a:bodyPr/>
          <a:lstStyle/>
          <a:p>
            <a:r>
              <a:rPr lang="en-US" sz="2000" dirty="0"/>
              <a:t>EHT has adopted </a:t>
            </a:r>
          </a:p>
          <a:p>
            <a:pPr lvl="1"/>
            <a:r>
              <a:rPr lang="en-US" sz="1800" dirty="0"/>
              <a:t>A 2 symbol U-SIG after RL-SIG</a:t>
            </a:r>
          </a:p>
          <a:p>
            <a:pPr lvl="2"/>
            <a:r>
              <a:rPr lang="en-US" sz="1600" dirty="0"/>
              <a:t>The U-SIG will contain version independent fields</a:t>
            </a:r>
          </a:p>
          <a:p>
            <a:pPr lvl="2"/>
            <a:r>
              <a:rPr lang="en-US" sz="1600" dirty="0"/>
              <a:t>The intent of the version independent content is to achieve better coexistence</a:t>
            </a:r>
          </a:p>
          <a:p>
            <a:pPr lvl="1"/>
            <a:r>
              <a:rPr lang="en-US" sz="1800" dirty="0"/>
              <a:t>EHT-SIG</a:t>
            </a:r>
          </a:p>
          <a:p>
            <a:pPr lvl="2"/>
            <a:r>
              <a:rPr lang="en-US" sz="1600" dirty="0"/>
              <a:t>Variable MCS and variable length, immediately after the U-SIG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US" sz="2000" dirty="0"/>
              <a:t>The structure of U-SIG and encoding structure of EHT-SIG across frequency has not been decided yet</a:t>
            </a:r>
          </a:p>
          <a:p>
            <a:endParaRPr lang="en-US" sz="1800" dirty="0"/>
          </a:p>
          <a:p>
            <a:r>
              <a:rPr lang="en-US" sz="2000" dirty="0"/>
              <a:t>In these slides we propose the following</a:t>
            </a:r>
          </a:p>
          <a:p>
            <a:pPr lvl="1"/>
            <a:r>
              <a:rPr lang="en-US" sz="1800" dirty="0"/>
              <a:t>U-SIG content variation across 80MHz channels</a:t>
            </a:r>
          </a:p>
          <a:p>
            <a:pPr lvl="1"/>
            <a:r>
              <a:rPr lang="en-US" sz="1800" dirty="0"/>
              <a:t>Preamble processing requirements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B7B354-5636-4FA4-A9CF-6EFBE2F7C6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06475"/>
            <a:ext cx="1455527" cy="276999"/>
          </a:xfrm>
        </p:spPr>
        <p:txBody>
          <a:bodyPr/>
          <a:lstStyle/>
          <a:p>
            <a:pPr>
              <a:defRPr/>
            </a:pPr>
            <a:r>
              <a:rPr lang="en-US" altLang="en-US"/>
              <a:t>March 2020</a:t>
            </a:r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F6116C-BF96-4228-B2B2-1082C7FC3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Sameer Vermani (Qualcomm)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556E9F-F440-44F3-B30A-692CE20EC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15803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1F80B-CAB3-45A0-8E57-3B0648AB9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Review: BW and Punctured Channel Info in 11ax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6DB06D-2DAE-440A-8380-6589C042DB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 sz="1800" dirty="0"/>
              <a:t>In 11ax, the HE-SIG-A carries the BW field which tells about the puncturing pattern (at content channel level) in the primary 80MHz </a:t>
            </a:r>
          </a:p>
          <a:p>
            <a:pPr lvl="1"/>
            <a:r>
              <a:rPr lang="en-US" sz="1400" dirty="0"/>
              <a:t>Sufficient information to tell the intended recipients about how to decode the two SIG-B content channels within the [1 2 1 2] encoding structure in primary 80MHz </a:t>
            </a:r>
          </a:p>
          <a:p>
            <a:endParaRPr lang="en-US" sz="1800" dirty="0"/>
          </a:p>
          <a:p>
            <a:r>
              <a:rPr lang="en-US" sz="1800" dirty="0"/>
              <a:t>However, HE-SIG-A gets duplicated in every 80MHz and does not convey anything about the puncturing pattern of non-primary 80MHz </a:t>
            </a:r>
          </a:p>
          <a:p>
            <a:endParaRPr lang="en-US" sz="1800" dirty="0"/>
          </a:p>
          <a:p>
            <a:r>
              <a:rPr lang="en-US" sz="1800" dirty="0"/>
              <a:t>Implication of above is that an 80MHz-operating-mode device cannot park on a non-primary 80MHz channel</a:t>
            </a:r>
          </a:p>
          <a:p>
            <a:pPr lvl="1"/>
            <a:r>
              <a:rPr lang="en-US" sz="1400" dirty="0"/>
              <a:t>Not enough information to decode the SIG-B field in a non-primary 80MHz</a:t>
            </a:r>
          </a:p>
          <a:p>
            <a:pPr lvl="2"/>
            <a:r>
              <a:rPr lang="en-US" sz="1200" dirty="0"/>
              <a:t>Which channels are active in the [1 2 1 2] structure of a non-primary 80MHz is unknown</a:t>
            </a:r>
          </a:p>
          <a:p>
            <a:pPr lvl="1"/>
            <a:endParaRPr lang="en-US" sz="1200" dirty="0"/>
          </a:p>
          <a:p>
            <a:r>
              <a:rPr lang="en-US" sz="1800" dirty="0"/>
              <a:t>Improve this going forward, especially with the advent of 320MHz in 11be</a:t>
            </a:r>
          </a:p>
          <a:p>
            <a:pPr lvl="1"/>
            <a:r>
              <a:rPr lang="en-US" sz="1400" dirty="0"/>
              <a:t>80MHz devices parked on non-primary should be able to get enough information to decode EHT-SIG from the U-SIG of that 80MHz</a:t>
            </a:r>
          </a:p>
          <a:p>
            <a:pPr marL="642938" lvl="2" indent="0">
              <a:buNone/>
            </a:pPr>
            <a:endParaRPr lang="en-US" sz="105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F2B8BE-F8F8-4711-9E7D-8D6B2A8AC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94637" y="6475413"/>
            <a:ext cx="1849288" cy="184666"/>
          </a:xfrm>
        </p:spPr>
        <p:txBody>
          <a:bodyPr/>
          <a:lstStyle/>
          <a:p>
            <a:pPr>
              <a:defRPr/>
            </a:pPr>
            <a:r>
              <a:rPr lang="en-GB"/>
              <a:t>Sameer Vermani (Qualcomm)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51A772-16EE-4E01-B11E-B7EB9F2D4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93695" y="6475413"/>
            <a:ext cx="432811" cy="184666"/>
          </a:xfrm>
        </p:spPr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3</a:t>
            </a:fld>
            <a:endParaRPr lang="en-GB" alt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36905CF-CBF4-4623-8ED1-08EFB4762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March 2020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985433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E523F-D1D4-4995-B994-EDCC8E1D1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PPDU BW &amp; Punctured Channel Info in U-SIG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900A40-0758-463E-9E3E-0257827EA1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019301"/>
            <a:ext cx="7772400" cy="3086100"/>
          </a:xfrm>
        </p:spPr>
        <p:txBody>
          <a:bodyPr/>
          <a:lstStyle/>
          <a:p>
            <a:r>
              <a:rPr lang="en-US" sz="1800" dirty="0"/>
              <a:t>Main idea: Allow the punctured channel information carried in U-SIG to vary across different 80MHz channels, i.e. puncturing information in an 80MHz is specific to only that 80MHz</a:t>
            </a:r>
          </a:p>
          <a:p>
            <a:pPr marL="342900" lvl="1" indent="0">
              <a:buNone/>
            </a:pPr>
            <a:endParaRPr lang="en-US" sz="1600" dirty="0"/>
          </a:p>
          <a:p>
            <a:r>
              <a:rPr lang="en-US" sz="1800" dirty="0"/>
              <a:t>This enables devices of lower BW capability (e.g., 80MHz-operating-mode device) to park on different 80MHz</a:t>
            </a:r>
          </a:p>
          <a:p>
            <a:pPr lvl="1"/>
            <a:r>
              <a:rPr lang="en-US" sz="1600" dirty="0"/>
              <a:t>The device can get all the SIG content channels by looking at the 80MHz it is parked on</a:t>
            </a:r>
          </a:p>
          <a:p>
            <a:pPr lvl="2"/>
            <a:r>
              <a:rPr lang="en-US" sz="1400" dirty="0"/>
              <a:t>Assuming SIG field encoding structure will still have 80MHz duplication like 11ax</a:t>
            </a:r>
          </a:p>
          <a:p>
            <a:pPr lvl="1"/>
            <a:r>
              <a:rPr lang="en-US" sz="1600" dirty="0"/>
              <a:t>Note: This implies that U-SIG content can vary from one 80MHz to the next</a:t>
            </a:r>
          </a:p>
          <a:p>
            <a:pPr lvl="1"/>
            <a:endParaRPr lang="en-US" sz="1600" dirty="0"/>
          </a:p>
          <a:p>
            <a:pPr lvl="1"/>
            <a:endParaRPr lang="en-US" sz="1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273337-E38F-40A2-B40A-A8CB27170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94637" y="6475413"/>
            <a:ext cx="1849288" cy="184666"/>
          </a:xfrm>
        </p:spPr>
        <p:txBody>
          <a:bodyPr/>
          <a:lstStyle/>
          <a:p>
            <a:pPr>
              <a:defRPr/>
            </a:pPr>
            <a:r>
              <a:rPr lang="en-GB"/>
              <a:t>Sameer Vermani (Qualcomm)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9A47A7-0AA7-43A1-8324-4F6D77225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55223" y="6475413"/>
            <a:ext cx="509755" cy="184666"/>
          </a:xfrm>
        </p:spPr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4</a:t>
            </a:fld>
            <a:endParaRPr lang="en-GB" alt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BFC976E-3848-489B-AC8A-637C069B8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March 2020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1947403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55A606D9-7B4B-43A3-92C9-21AFF574B05D}"/>
              </a:ext>
            </a:extLst>
          </p:cNvPr>
          <p:cNvSpPr/>
          <p:nvPr/>
        </p:nvSpPr>
        <p:spPr bwMode="auto">
          <a:xfrm>
            <a:off x="2033494" y="5227048"/>
            <a:ext cx="2117269" cy="200891"/>
          </a:xfrm>
          <a:prstGeom prst="rect">
            <a:avLst/>
          </a:prstGeom>
          <a:pattFill prst="dkDnDiag">
            <a:fgClr>
              <a:schemeClr val="accent1"/>
            </a:fgClr>
            <a:bgClr>
              <a:schemeClr val="bg1"/>
            </a:bgClr>
          </a:patt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r>
              <a:rPr lang="en-US" sz="900" dirty="0"/>
              <a:t>              </a:t>
            </a:r>
            <a:r>
              <a:rPr lang="en-US" sz="900" dirty="0">
                <a:highlight>
                  <a:srgbClr val="00FFFF"/>
                </a:highlight>
              </a:rPr>
              <a:t>Punctured 20MHz channel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37C5C0D-CA2B-4C9C-921A-29CE0DF54EA2}"/>
              </a:ext>
            </a:extLst>
          </p:cNvPr>
          <p:cNvSpPr/>
          <p:nvPr/>
        </p:nvSpPr>
        <p:spPr bwMode="auto">
          <a:xfrm>
            <a:off x="2025330" y="4212604"/>
            <a:ext cx="2117269" cy="200891"/>
          </a:xfrm>
          <a:prstGeom prst="rect">
            <a:avLst/>
          </a:prstGeom>
          <a:pattFill prst="dkUpDiag">
            <a:fgClr>
              <a:srgbClr val="FFC000"/>
            </a:fgClr>
            <a:bgClr>
              <a:schemeClr val="bg1"/>
            </a:bgClr>
          </a:patt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r>
              <a:rPr lang="en-US" sz="900" dirty="0"/>
              <a:t>              </a:t>
            </a:r>
            <a:r>
              <a:rPr lang="en-US" sz="900" dirty="0">
                <a:highlight>
                  <a:srgbClr val="FFFF00"/>
                </a:highlight>
              </a:rPr>
              <a:t>Punctured 20MHz channel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DC27D29-AB03-40FD-A1AA-98E5180D7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Illustration of an 80MHz-operating-mode device benefitting from the proposed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C62EA3-DA80-4DD1-8866-C1212B3C93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Example shown below is for a 160MHz PPDU to aid simpler illustration</a:t>
            </a:r>
          </a:p>
          <a:p>
            <a:pPr lvl="1"/>
            <a:r>
              <a:rPr lang="en-US" sz="1400" dirty="0"/>
              <a:t>The concept is very much applicable to 320MHz as well</a:t>
            </a:r>
          </a:p>
          <a:p>
            <a:r>
              <a:rPr lang="en-US" sz="1800" dirty="0"/>
              <a:t>U-SIG</a:t>
            </a:r>
            <a:r>
              <a:rPr lang="en-US" sz="1800" baseline="-25000" dirty="0"/>
              <a:t>1</a:t>
            </a:r>
            <a:r>
              <a:rPr lang="en-US" sz="1800" dirty="0"/>
              <a:t> and U-SIG</a:t>
            </a:r>
            <a:r>
              <a:rPr lang="en-US" sz="1800" baseline="-25000" dirty="0"/>
              <a:t>2</a:t>
            </a:r>
            <a:r>
              <a:rPr lang="en-US" sz="1800" dirty="0"/>
              <a:t> below are the U-SIG fields carried in the primary 80MHz and secondary 80MHz respectively</a:t>
            </a:r>
          </a:p>
          <a:p>
            <a:pPr lvl="1"/>
            <a:r>
              <a:rPr lang="en-US" sz="1400" dirty="0"/>
              <a:t>They have different contents as the puncturing patterns in the two 80MHz are different</a:t>
            </a:r>
          </a:p>
          <a:p>
            <a:pPr marL="342900" lvl="1" indent="0">
              <a:buNone/>
            </a:pPr>
            <a:endParaRPr lang="en-US" sz="1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74A231-9610-4DD3-8D9E-75E8D3B43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94637" y="6475413"/>
            <a:ext cx="1849288" cy="184666"/>
          </a:xfrm>
        </p:spPr>
        <p:txBody>
          <a:bodyPr/>
          <a:lstStyle/>
          <a:p>
            <a:pPr>
              <a:defRPr/>
            </a:pPr>
            <a:r>
              <a:rPr lang="en-GB"/>
              <a:t>Sameer Vermani (Qualcomm)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4FF6EC-2E04-40A3-B439-65EBAF677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58076" y="6475413"/>
            <a:ext cx="504049" cy="184666"/>
          </a:xfrm>
        </p:spPr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5</a:t>
            </a:fld>
            <a:endParaRPr lang="en-GB" alt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DF9930B-B5B9-48D1-BDD8-727FBAFFA6DA}"/>
              </a:ext>
            </a:extLst>
          </p:cNvPr>
          <p:cNvSpPr/>
          <p:nvPr/>
        </p:nvSpPr>
        <p:spPr bwMode="auto">
          <a:xfrm>
            <a:off x="2025330" y="4005064"/>
            <a:ext cx="450273" cy="200891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r>
              <a:rPr lang="en-US" sz="788" dirty="0"/>
              <a:t>U-SIG</a:t>
            </a:r>
            <a:r>
              <a:rPr lang="en-US" sz="788" baseline="-25000" dirty="0"/>
              <a:t>2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4DF203E-585F-40C9-BF2E-216EC72012FF}"/>
              </a:ext>
            </a:extLst>
          </p:cNvPr>
          <p:cNvSpPr/>
          <p:nvPr/>
        </p:nvSpPr>
        <p:spPr bwMode="auto">
          <a:xfrm>
            <a:off x="2025330" y="4411980"/>
            <a:ext cx="450273" cy="200891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r>
              <a:rPr lang="en-US" sz="788" dirty="0"/>
              <a:t>U-SIG</a:t>
            </a:r>
            <a:r>
              <a:rPr lang="en-US" sz="788" baseline="-25000" dirty="0"/>
              <a:t>2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C472469-D2C2-4718-A525-6BAE7D1F191A}"/>
              </a:ext>
            </a:extLst>
          </p:cNvPr>
          <p:cNvSpPr/>
          <p:nvPr/>
        </p:nvSpPr>
        <p:spPr bwMode="auto">
          <a:xfrm>
            <a:off x="2025330" y="4611355"/>
            <a:ext cx="450273" cy="200891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r>
              <a:rPr lang="en-US" sz="788" dirty="0"/>
              <a:t>U-SIG</a:t>
            </a:r>
            <a:r>
              <a:rPr lang="en-US" sz="788" baseline="-25000" dirty="0"/>
              <a:t>2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8B544EA-04BE-438A-AB96-249A3715D398}"/>
              </a:ext>
            </a:extLst>
          </p:cNvPr>
          <p:cNvSpPr/>
          <p:nvPr/>
        </p:nvSpPr>
        <p:spPr bwMode="auto">
          <a:xfrm>
            <a:off x="2025330" y="4810731"/>
            <a:ext cx="450273" cy="200891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r>
              <a:rPr lang="en-US" sz="788" dirty="0"/>
              <a:t>U-SIG</a:t>
            </a:r>
            <a:r>
              <a:rPr lang="en-US" sz="788" baseline="-25000" dirty="0"/>
              <a:t>1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3976EE9-0409-4021-B08C-EBFF5E07DF31}"/>
              </a:ext>
            </a:extLst>
          </p:cNvPr>
          <p:cNvSpPr/>
          <p:nvPr/>
        </p:nvSpPr>
        <p:spPr bwMode="auto">
          <a:xfrm>
            <a:off x="2025330" y="5010106"/>
            <a:ext cx="450273" cy="200891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r>
              <a:rPr lang="en-US" sz="788" dirty="0"/>
              <a:t>U-SIG</a:t>
            </a:r>
            <a:r>
              <a:rPr lang="en-US" sz="788" baseline="-25000" dirty="0"/>
              <a:t>1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CB56FF7-FBB9-44DA-93EF-1FF429BB38B4}"/>
              </a:ext>
            </a:extLst>
          </p:cNvPr>
          <p:cNvSpPr/>
          <p:nvPr/>
        </p:nvSpPr>
        <p:spPr bwMode="auto">
          <a:xfrm>
            <a:off x="2025330" y="5433351"/>
            <a:ext cx="450273" cy="200891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r>
              <a:rPr lang="en-US" sz="788" dirty="0"/>
              <a:t>U-SIG</a:t>
            </a:r>
            <a:r>
              <a:rPr lang="en-US" sz="788" baseline="-25000" dirty="0"/>
              <a:t>1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BA0A1B1-63DC-4B51-8526-91A1A692534E}"/>
              </a:ext>
            </a:extLst>
          </p:cNvPr>
          <p:cNvCxnSpPr/>
          <p:nvPr/>
        </p:nvCxnSpPr>
        <p:spPr bwMode="auto">
          <a:xfrm flipV="1">
            <a:off x="1769021" y="4818895"/>
            <a:ext cx="0" cy="79901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6E55616D-9DC3-4BE9-90BD-4D2D49A9C5CE}"/>
              </a:ext>
            </a:extLst>
          </p:cNvPr>
          <p:cNvSpPr txBox="1"/>
          <p:nvPr/>
        </p:nvSpPr>
        <p:spPr>
          <a:xfrm>
            <a:off x="1018854" y="4967107"/>
            <a:ext cx="585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Primary </a:t>
            </a:r>
          </a:p>
          <a:p>
            <a:r>
              <a:rPr lang="en-US" sz="900" dirty="0"/>
              <a:t>80MHz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3501787-FC6C-46EA-809B-6494F6E1448C}"/>
              </a:ext>
            </a:extLst>
          </p:cNvPr>
          <p:cNvCxnSpPr/>
          <p:nvPr/>
        </p:nvCxnSpPr>
        <p:spPr bwMode="auto">
          <a:xfrm flipV="1">
            <a:off x="1769021" y="4021393"/>
            <a:ext cx="0" cy="79901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8E312AE8-5F14-41B3-8A03-BDC27C19C041}"/>
              </a:ext>
            </a:extLst>
          </p:cNvPr>
          <p:cNvSpPr txBox="1"/>
          <p:nvPr/>
        </p:nvSpPr>
        <p:spPr>
          <a:xfrm>
            <a:off x="932292" y="4159448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Secondary </a:t>
            </a:r>
          </a:p>
          <a:p>
            <a:r>
              <a:rPr lang="en-US" sz="900" dirty="0"/>
              <a:t>80MHz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4BBA91F-B92A-45A0-85BC-0D69BB404587}"/>
              </a:ext>
            </a:extLst>
          </p:cNvPr>
          <p:cNvSpPr/>
          <p:nvPr/>
        </p:nvSpPr>
        <p:spPr bwMode="auto">
          <a:xfrm>
            <a:off x="2483768" y="4005064"/>
            <a:ext cx="1666998" cy="20754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endParaRPr lang="en-US" sz="900" dirty="0"/>
          </a:p>
          <a:p>
            <a:pPr defTabSz="685800"/>
            <a:endParaRPr lang="en-US" sz="900" dirty="0"/>
          </a:p>
          <a:p>
            <a:pPr defTabSz="685800"/>
            <a:r>
              <a:rPr lang="en-US" sz="900" dirty="0"/>
              <a:t>                 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1ED8762-5F92-4AC0-9809-42E44E358512}"/>
              </a:ext>
            </a:extLst>
          </p:cNvPr>
          <p:cNvSpPr/>
          <p:nvPr/>
        </p:nvSpPr>
        <p:spPr bwMode="auto">
          <a:xfrm>
            <a:off x="2483768" y="4818895"/>
            <a:ext cx="1666998" cy="39210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r>
              <a:rPr lang="en-US" sz="900" dirty="0"/>
              <a:t>                  </a:t>
            </a:r>
          </a:p>
          <a:p>
            <a:pPr defTabSz="685800"/>
            <a:endParaRPr lang="en-US" sz="9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F1BEF84-435D-4342-B274-BAA761D5FDE3}"/>
              </a:ext>
            </a:extLst>
          </p:cNvPr>
          <p:cNvSpPr txBox="1"/>
          <p:nvPr/>
        </p:nvSpPr>
        <p:spPr>
          <a:xfrm>
            <a:off x="4536535" y="4711800"/>
            <a:ext cx="21352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 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6E9DA8F-D9E7-425F-A6F3-DA2A65419348}"/>
              </a:ext>
            </a:extLst>
          </p:cNvPr>
          <p:cNvSpPr/>
          <p:nvPr/>
        </p:nvSpPr>
        <p:spPr bwMode="auto">
          <a:xfrm>
            <a:off x="2483768" y="4411979"/>
            <a:ext cx="1666998" cy="4117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endParaRPr lang="en-US" sz="900" dirty="0"/>
          </a:p>
          <a:p>
            <a:pPr defTabSz="685800"/>
            <a:endParaRPr lang="en-US" sz="9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80F098D-EA23-4010-AF2A-FF78DA57B790}"/>
              </a:ext>
            </a:extLst>
          </p:cNvPr>
          <p:cNvSpPr/>
          <p:nvPr/>
        </p:nvSpPr>
        <p:spPr bwMode="auto">
          <a:xfrm>
            <a:off x="2475603" y="5433350"/>
            <a:ext cx="1666998" cy="20754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endParaRPr lang="en-US" sz="900" dirty="0"/>
          </a:p>
          <a:p>
            <a:pPr defTabSz="685800"/>
            <a:endParaRPr lang="en-US" sz="900" dirty="0"/>
          </a:p>
          <a:p>
            <a:pPr defTabSz="685800"/>
            <a:r>
              <a:rPr lang="en-US" sz="900" dirty="0"/>
              <a:t>                  </a:t>
            </a:r>
          </a:p>
        </p:txBody>
      </p:sp>
      <p:sp>
        <p:nvSpPr>
          <p:cNvPr id="30" name="Right Brace 29">
            <a:extLst>
              <a:ext uri="{FF2B5EF4-FFF2-40B4-BE49-F238E27FC236}">
                <a16:creationId xmlns:a16="http://schemas.microsoft.com/office/drawing/2014/main" id="{B857A4A6-FB2E-4920-A8A7-FD4003E19513}"/>
              </a:ext>
            </a:extLst>
          </p:cNvPr>
          <p:cNvSpPr/>
          <p:nvPr/>
        </p:nvSpPr>
        <p:spPr bwMode="auto">
          <a:xfrm>
            <a:off x="4545369" y="4021393"/>
            <a:ext cx="172124" cy="818672"/>
          </a:xfrm>
          <a:prstGeom prst="rightBrace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endParaRPr lang="en-US" sz="90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DF94694-7B3B-4D5B-9498-CDFF565675A4}"/>
              </a:ext>
            </a:extLst>
          </p:cNvPr>
          <p:cNvSpPr txBox="1"/>
          <p:nvPr/>
        </p:nvSpPr>
        <p:spPr>
          <a:xfrm>
            <a:off x="4753785" y="4124823"/>
            <a:ext cx="3478837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/>
              <a:t>An 80MHz-operating-mode STA parked here can decode the </a:t>
            </a:r>
          </a:p>
          <a:p>
            <a:r>
              <a:rPr lang="en-US" sz="1050" i="1" dirty="0"/>
              <a:t>EHT-SIG content channels from this 80MHz </a:t>
            </a:r>
          </a:p>
          <a:p>
            <a:r>
              <a:rPr lang="en-US" sz="1050" i="1" dirty="0"/>
              <a:t>as U-SIG</a:t>
            </a:r>
            <a:r>
              <a:rPr lang="en-US" sz="1050" i="1" baseline="-25000" dirty="0"/>
              <a:t>2 </a:t>
            </a:r>
            <a:r>
              <a:rPr lang="en-US" sz="1050" i="1" dirty="0"/>
              <a:t>indicates that the third 20MHz is punctured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C2A571F-0549-4621-B429-0332E28DE68D}"/>
              </a:ext>
            </a:extLst>
          </p:cNvPr>
          <p:cNvSpPr txBox="1"/>
          <p:nvPr/>
        </p:nvSpPr>
        <p:spPr>
          <a:xfrm>
            <a:off x="2828152" y="5750087"/>
            <a:ext cx="6335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EHT-SIG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952D4C81-F5E5-4052-A610-A536413691C2}"/>
              </a:ext>
            </a:extLst>
          </p:cNvPr>
          <p:cNvCxnSpPr/>
          <p:nvPr/>
        </p:nvCxnSpPr>
        <p:spPr bwMode="auto">
          <a:xfrm>
            <a:off x="2483767" y="5716773"/>
            <a:ext cx="1658831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22E10298-4EBA-40B2-87C2-F5DDA6789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March 2020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8656699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46E83-C1B1-44D9-94D2-27A0F4D37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Preamble Processing: EHT SIG Encoding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C60B2E-2433-4A6F-B68B-9CC50BB790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We would like an EHT device to be </a:t>
            </a:r>
            <a:r>
              <a:rPr lang="en-US" sz="2000" u="sng" dirty="0"/>
              <a:t>required</a:t>
            </a:r>
            <a:r>
              <a:rPr lang="en-US" sz="2000" dirty="0"/>
              <a:t> to process ONLY one 80MHz channel as far as the pre-EHT section of the preamble is concerned </a:t>
            </a:r>
          </a:p>
          <a:p>
            <a:pPr lvl="1"/>
            <a:r>
              <a:rPr lang="en-US" sz="1800" dirty="0"/>
              <a:t>No 80MHz segment change should be needed while receiving the pre-EHT section</a:t>
            </a:r>
          </a:p>
          <a:p>
            <a:pPr lvl="1"/>
            <a:r>
              <a:rPr lang="en-US" sz="1800" dirty="0"/>
              <a:t>Want to limit complexity of preamble processing</a:t>
            </a:r>
          </a:p>
          <a:p>
            <a:pPr marL="0" indent="0">
              <a:buNone/>
            </a:pPr>
            <a:endParaRPr lang="en-US" sz="1600" dirty="0"/>
          </a:p>
          <a:p>
            <a:pPr indent="-285750"/>
            <a:r>
              <a:rPr lang="en-US" sz="2000" dirty="0"/>
              <a:t>Implications on encoding structure of EHT-SIG</a:t>
            </a:r>
          </a:p>
          <a:p>
            <a:pPr lvl="1"/>
            <a:r>
              <a:rPr lang="en-US" sz="1800" dirty="0"/>
              <a:t>EHT-SIG in one 80MHz segment </a:t>
            </a:r>
            <a:r>
              <a:rPr lang="en-US" sz="1800"/>
              <a:t>should convey </a:t>
            </a:r>
            <a:r>
              <a:rPr lang="en-US" sz="1800" dirty="0"/>
              <a:t>to each device monitoring that 80MHz channel its complete assignment information</a:t>
            </a:r>
          </a:p>
          <a:p>
            <a:pPr lvl="2"/>
            <a:r>
              <a:rPr lang="en-US" sz="1600" dirty="0"/>
              <a:t>Even if the assignment is outside that 80MHz segment</a:t>
            </a:r>
          </a:p>
          <a:p>
            <a:pPr marL="914400" lvl="1" indent="-457200"/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829FA7-6D32-4738-9B21-46639234C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March 2020</a:t>
            </a:r>
            <a:endParaRPr lang="en-GB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D2D931-C576-4780-A26C-2E293D3D3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Sameer Vermani (Qualcomm)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BD7733-9B1C-42A9-BFCB-EAAA24A2A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018831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39528-9EDE-46BF-B753-4B949F1E1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407130-F996-4D88-B4CA-8D73D6C73A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We proposed the following</a:t>
            </a:r>
          </a:p>
          <a:p>
            <a:pPr lvl="1"/>
            <a:r>
              <a:rPr lang="en-US" sz="1800" dirty="0"/>
              <a:t>Allow the U-SIG content to vary from one 80MHz to the other</a:t>
            </a:r>
          </a:p>
          <a:p>
            <a:pPr lvl="2"/>
            <a:r>
              <a:rPr lang="en-US" sz="1600" dirty="0"/>
              <a:t>Carry each 80MHz’s puncturing channel information in that 80MHz</a:t>
            </a:r>
          </a:p>
          <a:p>
            <a:pPr lvl="3"/>
            <a:r>
              <a:rPr lang="en-US" sz="1400" dirty="0"/>
              <a:t>This can enable 80MHz-operating-mode devices to park on any 80MHz</a:t>
            </a:r>
          </a:p>
          <a:p>
            <a:pPr lvl="1"/>
            <a:r>
              <a:rPr lang="en-US" sz="1800" dirty="0"/>
              <a:t>EHT devices should be required to monitor only one 80MHz preamble segment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3336C9-74A9-4F97-92E6-BD9A72B8B9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March 2020</a:t>
            </a:r>
            <a:endParaRPr lang="en-GB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D3F7AC-8E2D-490C-9562-041ADCB9AB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Sameer Vermani (Qualcomm)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D6528A-3F7A-4358-8A30-C899A65BB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747208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16E562-25D6-4CD3-B252-B5B854B618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9147AA-A283-4ABB-8CF9-708CDB00DA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 you agree with allowing information in U-SIG to vary from one 80MHz to the next in an EHT PPDU of bandwidth &gt;80MHz?</a:t>
            </a:r>
          </a:p>
          <a:p>
            <a:pPr lvl="1"/>
            <a:r>
              <a:rPr lang="en-US" dirty="0"/>
              <a:t>Notes</a:t>
            </a:r>
          </a:p>
          <a:p>
            <a:pPr lvl="2"/>
            <a:r>
              <a:rPr lang="en-US" dirty="0"/>
              <a:t>Each STA still needs to decode only one 80MHz segment in U-SIG</a:t>
            </a:r>
          </a:p>
          <a:p>
            <a:pPr lvl="2"/>
            <a:r>
              <a:rPr lang="en-US" dirty="0"/>
              <a:t>Within each 80MHz, U-SIG is still duplicated in every non-punctured 20MHz</a:t>
            </a:r>
          </a:p>
          <a:p>
            <a:pPr marL="857250" lvl="2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5C4A4C-F8DF-4EAF-BEDC-E8B25BE34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March 2020</a:t>
            </a:r>
            <a:endParaRPr lang="en-GB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84FD5D-FD7C-4999-B106-06EA8FC36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Sameer Vermani (Qualcomm)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7A5261-57E2-47CD-BD78-375329E4D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22851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ED2903-8749-4B6C-8BFE-A6CB91A00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5D6AA9-3342-4DC1-98FC-7002954D0B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 you agree that there will be puncturing information in U-SIG which is allowed to vary from one 80MHz to the other?</a:t>
            </a:r>
          </a:p>
          <a:p>
            <a:pPr lvl="1"/>
            <a:r>
              <a:rPr lang="en-US" dirty="0"/>
              <a:t>U-SIG in each 80MHz signals the puncturing information of that specific 80MHz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449AF-B64C-4F37-B425-D09E16722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March 2020</a:t>
            </a:r>
            <a:endParaRPr lang="en-GB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C9848B-5609-49F7-BC3B-E7F551286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Sameer Vermani (Qualcomm)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8910E5-58BA-4089-ADCD-552890A99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92191580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B28163D68FE8E4D9361964FDD814FC4" ma:contentTypeVersion="13" ma:contentTypeDescription="Create a new document." ma:contentTypeScope="" ma:versionID="090e74063cb67d0dfb101fe90279f1d5">
  <xsd:schema xmlns:xsd="http://www.w3.org/2001/XMLSchema" xmlns:xs="http://www.w3.org/2001/XMLSchema" xmlns:p="http://schemas.microsoft.com/office/2006/metadata/properties" xmlns:ns3="cc9c437c-ae0c-4066-8d90-a0f7de786127" xmlns:ns4="ba37140e-f4c5-4a6c-a9b4-20a691ce6c8a" targetNamespace="http://schemas.microsoft.com/office/2006/metadata/properties" ma:root="true" ma:fieldsID="95a38a1b693e6628e2c625e43d54e718" ns3:_="" ns4:_="">
    <xsd:import namespace="cc9c437c-ae0c-4066-8d90-a0f7de786127"/>
    <xsd:import namespace="ba37140e-f4c5-4a6c-a9b4-20a691ce6c8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9c437c-ae0c-4066-8d90-a0f7de78612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37140e-f4c5-4a6c-a9b4-20a691ce6c8a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ACA9F04-E94D-482F-8101-3DAC2EC8B1E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c9c437c-ae0c-4066-8d90-a0f7de786127"/>
    <ds:schemaRef ds:uri="ba37140e-f4c5-4a6c-a9b4-20a691ce6c8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69931ED-F01D-4178-8068-7A73BD8BB3F4}">
  <ds:schemaRefs>
    <ds:schemaRef ds:uri="http://purl.org/dc/elements/1.1/"/>
    <ds:schemaRef ds:uri="http://schemas.microsoft.com/office/2006/metadata/properties"/>
    <ds:schemaRef ds:uri="cc9c437c-ae0c-4066-8d90-a0f7de786127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ba37140e-f4c5-4a6c-a9b4-20a691ce6c8a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B8C3D0F6-227E-4886-83EA-263E2CFB811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68689</TotalTime>
  <Words>852</Words>
  <Application>Microsoft Office PowerPoint</Application>
  <PresentationFormat>On-screen Show (4:3)</PresentationFormat>
  <Paragraphs>137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Qualcomm Office Regular</vt:lpstr>
      <vt:lpstr>Qualcomm Regular</vt:lpstr>
      <vt:lpstr>Times New Roman</vt:lpstr>
      <vt:lpstr>802-11-Submission</vt:lpstr>
      <vt:lpstr>U-SIG Structure and Preamble Processing</vt:lpstr>
      <vt:lpstr>Introduction</vt:lpstr>
      <vt:lpstr>Review: BW and Punctured Channel Info in 11ax</vt:lpstr>
      <vt:lpstr>PPDU BW &amp; Punctured Channel Info in U-SIG</vt:lpstr>
      <vt:lpstr>Illustration of an 80MHz-operating-mode device benefitting from the proposed design</vt:lpstr>
      <vt:lpstr>Preamble Processing: EHT SIG Encoding Structure</vt:lpstr>
      <vt:lpstr>Summary</vt:lpstr>
      <vt:lpstr>SP 1</vt:lpstr>
      <vt:lpstr>SP 2</vt:lpstr>
      <vt:lpstr>SP 3</vt:lpstr>
    </vt:vector>
  </TitlesOfParts>
  <Company>Qualcomm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WNG SC Agenda</dc:title>
  <dc:creator>jlansfor@qti.qualcomm.com</dc:creator>
  <cp:lastModifiedBy>Sameer Vermani</cp:lastModifiedBy>
  <cp:revision>1296</cp:revision>
  <cp:lastPrinted>1998-02-10T13:28:06Z</cp:lastPrinted>
  <dcterms:created xsi:type="dcterms:W3CDTF">2004-12-02T14:01:45Z</dcterms:created>
  <dcterms:modified xsi:type="dcterms:W3CDTF">2020-03-11T19:45:51Z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0x010100EB28163D68FE8E4D9361964FDD814FC4</vt:lpwstr>
  </property>
</Properties>
</file>