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56" r:id="rId2"/>
    <p:sldId id="285" r:id="rId3"/>
  </p:sldIdLst>
  <p:sldSz cx="12192000" cy="6858000"/>
  <p:notesSz cx="6934200" cy="9280525"/>
  <p:defaultTextStyle>
    <a:defPPr>
      <a:defRPr lang="en-GB"/>
    </a:defPPr>
    <a:lvl1pPr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1pPr>
    <a:lvl2pPr marL="742950" indent="-28575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2pPr>
    <a:lvl3pPr marL="11430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3pPr>
    <a:lvl4pPr marL="16002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4pPr>
    <a:lvl5pPr marL="2057400" indent="-228600" algn="l" defTabSz="449263" rtl="0" eaLnBrk="0" fontAlgn="base" hangingPunct="0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Times New Roman" pitchFamily="16" charset="0"/>
        <a:ea typeface="MS Gothic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5076" autoAdjust="0"/>
    <p:restoredTop sz="94601" autoAdjust="0"/>
  </p:normalViewPr>
  <p:slideViewPr>
    <p:cSldViewPr>
      <p:cViewPr>
        <p:scale>
          <a:sx n="90" d="100"/>
          <a:sy n="90" d="100"/>
        </p:scale>
        <p:origin x="492" y="360"/>
      </p:cViewPr>
      <p:guideLst>
        <p:guide orient="horz" pos="2160"/>
        <p:guide pos="3840"/>
      </p:guideLst>
    </p:cSldViewPr>
  </p:slideViewPr>
  <p:outlineViewPr>
    <p:cViewPr varScale="1">
      <p:scale>
        <a:sx n="170" d="200"/>
        <a:sy n="170" d="2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doc.: IEEE 802.11-20/0377r6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dirty="0"/>
              <a:t>March 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27475" y="8815388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996500-462A-4966-9632-4197CBF31A0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33744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934200" cy="9280525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hdr"/>
          </p:nvPr>
        </p:nvSpPr>
        <p:spPr bwMode="auto">
          <a:xfrm>
            <a:off x="5640388" y="96838"/>
            <a:ext cx="639762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doc.: IEEE 802.11-20/0377r6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654050" y="96838"/>
            <a:ext cx="825500" cy="2111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</a:p>
        </p:txBody>
      </p:sp>
      <p:sp>
        <p:nvSpPr>
          <p:cNvPr id="2052" name="Rectangle 4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385763" y="701675"/>
            <a:ext cx="6161087" cy="3467100"/>
          </a:xfrm>
          <a:prstGeom prst="rect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053" name="Rectangle 5"/>
          <p:cNvSpPr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4763" cy="4175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3600" tIns="46080" rIns="93600" bIns="4608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/>
          </p:nvPr>
        </p:nvSpPr>
        <p:spPr bwMode="auto">
          <a:xfrm>
            <a:off x="5357813" y="8985250"/>
            <a:ext cx="92233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457200" algn="l"/>
                <a:tab pos="1371600" algn="l"/>
                <a:tab pos="2286000" algn="l"/>
                <a:tab pos="3200400" algn="l"/>
                <a:tab pos="4114800" algn="l"/>
                <a:tab pos="5029200" algn="l"/>
                <a:tab pos="5943600" algn="l"/>
                <a:tab pos="6858000" algn="l"/>
                <a:tab pos="7772400" algn="l"/>
                <a:tab pos="8686800" algn="l"/>
                <a:tab pos="9601200" algn="l"/>
                <a:tab pos="105156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Stephen McCann, BlackBerry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/>
          </p:nvPr>
        </p:nvSpPr>
        <p:spPr bwMode="auto">
          <a:xfrm>
            <a:off x="3222625" y="8985250"/>
            <a:ext cx="511175" cy="3635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/>
              <a:t>Page </a:t>
            </a:r>
            <a:fld id="{47A7FEEB-9CD2-43FE-843C-C5350BEACB4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722313" y="8985250"/>
            <a:ext cx="714375" cy="1825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sz="120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723900" y="8983663"/>
            <a:ext cx="54864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1587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659187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 noChangeArrowheads="1"/>
          </p:cNvSpPr>
          <p:nvPr>
            <p:ph type="hdr"/>
          </p:nvPr>
        </p:nvSpPr>
        <p:spPr>
          <a:ln/>
        </p:spPr>
        <p:txBody>
          <a:bodyPr/>
          <a:lstStyle/>
          <a:p>
            <a:r>
              <a:rPr lang="en-US"/>
              <a:t>doc.: IEEE 802.11-20/0377r6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/>
          </p:nvPr>
        </p:nvSpPr>
        <p:spPr>
          <a:ln/>
        </p:spPr>
        <p:txBody>
          <a:bodyPr/>
          <a:lstStyle/>
          <a:p>
            <a:r>
              <a:rPr lang="en-US" dirty="0"/>
              <a:t>March 2020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/>
          </p:nvPr>
        </p:nvSpPr>
        <p:spPr>
          <a:ln/>
        </p:spPr>
        <p:txBody>
          <a:bodyPr/>
          <a:lstStyle/>
          <a:p>
            <a:r>
              <a:rPr lang="en-US"/>
              <a:t>Stephen McCann, BlackBerry</a:t>
            </a:r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r>
              <a:rPr lang="en-US"/>
              <a:t>Page </a:t>
            </a:r>
            <a:fld id="{465D53FD-DB5F-4815-BF01-6488A8FBD189}" type="slidenum">
              <a:rPr lang="en-US"/>
              <a:pPr/>
              <a:t>1</a:t>
            </a:fld>
            <a:endParaRPr lang="en-US"/>
          </a:p>
        </p:txBody>
      </p:sp>
      <p:sp>
        <p:nvSpPr>
          <p:cNvPr id="12289" name="Text Box 1"/>
          <p:cNvSpPr txBox="1">
            <a:spLocks noChangeArrowheads="1"/>
          </p:cNvSpPr>
          <p:nvPr/>
        </p:nvSpPr>
        <p:spPr bwMode="auto">
          <a:xfrm>
            <a:off x="1154113" y="701675"/>
            <a:ext cx="4625975" cy="3468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22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23925" y="4408488"/>
            <a:ext cx="5086350" cy="4270375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7044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doc.: IEEE 802.11-20/0377r6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Page </a:t>
            </a:r>
            <a:fld id="{51B966A9-53E8-431F-AD94-BCA61E341CFC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50118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DE40C9FC-4879-4F20-9ECA-A574A90476B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Slide </a:t>
            </a:r>
            <a:fld id="{440F5867-744E-4AA6-B0ED-4C44D2DFBB7B}" type="slidenum">
              <a:rPr lang="en-GB"/>
              <a:pPr/>
              <a:t>‹#›</a:t>
            </a:fld>
            <a:endParaRPr lang="en-GB" dirty="0"/>
          </a:p>
        </p:txBody>
      </p:sp>
      <p:sp>
        <p:nvSpPr>
          <p:cNvPr id="11" name="Rectangle 4"/>
          <p:cNvSpPr>
            <a:spLocks noGrp="1" noChangeArrowheads="1"/>
          </p:cNvSpPr>
          <p:nvPr>
            <p:ph type="ftr" idx="14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2" name="Rectangle 3"/>
          <p:cNvSpPr>
            <a:spLocks noGrp="1" noChangeArrowheads="1"/>
          </p:cNvSpPr>
          <p:nvPr>
            <p:ph type="dt" idx="15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3ABCC52B-A3F7-440B-BBF2-55191E6E77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1" y="1981201"/>
            <a:ext cx="5077884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5484" y="1981201"/>
            <a:ext cx="5080000" cy="41132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1CD163DD-D5E7-41DA-95F2-71530C24F8C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idx="11"/>
          </p:nvPr>
        </p:nvSpPr>
        <p:spPr>
          <a:xfrm>
            <a:off x="7524760" y="6475414"/>
            <a:ext cx="3865024" cy="18097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9B99EC4-A1FB-4C79-B9A5-C1FFD5A90380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06B781AF-4CCF-49B0-A572-DE54FBE5D94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F5D8E26B-7BCF-4D25-9C89-0168A6618F18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6B5E41C2-EF12-4EF2-8280-F2B4208277C2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6801" y="685801"/>
            <a:ext cx="2588684" cy="540861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685801"/>
            <a:ext cx="7569200" cy="540861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/>
              <a:t>Slide </a:t>
            </a:r>
            <a:fld id="{9B0D65C8-A0CA-4DDA-83BB-89786621859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914401" y="685801"/>
            <a:ext cx="10361084" cy="1065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1" y="1981201"/>
            <a:ext cx="10361084" cy="411321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92160" tIns="46080" rIns="92160" bIns="460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/>
              <a:t>Click to edit the outline text format</a:t>
            </a:r>
          </a:p>
          <a:p>
            <a:pPr lvl="1"/>
            <a:r>
              <a:rPr lang="en-GB" dirty="0"/>
              <a:t>Second Outline Level</a:t>
            </a:r>
          </a:p>
          <a:p>
            <a:pPr lvl="2"/>
            <a:r>
              <a:rPr lang="en-GB" dirty="0"/>
              <a:t>Third Outline Level</a:t>
            </a:r>
          </a:p>
          <a:p>
            <a:pPr lvl="3"/>
            <a:r>
              <a:rPr lang="en-GB" dirty="0"/>
              <a:t>Fourth Outline Level</a:t>
            </a:r>
          </a:p>
          <a:p>
            <a:pPr lvl="4"/>
            <a:r>
              <a:rPr lang="en-GB" dirty="0"/>
              <a:t>Fifth Outline Level</a:t>
            </a:r>
          </a:p>
          <a:p>
            <a:pPr lvl="4"/>
            <a:r>
              <a:rPr lang="en-GB" dirty="0"/>
              <a:t>Sixth Outline Level</a:t>
            </a:r>
          </a:p>
          <a:p>
            <a:pPr lvl="4"/>
            <a:r>
              <a:rPr lang="en-GB" dirty="0"/>
              <a:t>Seventh Outline Level</a:t>
            </a:r>
          </a:p>
          <a:p>
            <a:pPr lvl="4"/>
            <a:r>
              <a:rPr lang="en-GB" dirty="0"/>
              <a:t>Eighth Outline Level</a:t>
            </a:r>
          </a:p>
          <a:p>
            <a:pPr lvl="4"/>
            <a:r>
              <a:rPr lang="en-GB" dirty="0"/>
              <a:t>Ninth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929217" y="333375"/>
            <a:ext cx="2499764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800" b="1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7143757" y="6475414"/>
            <a:ext cx="4246027" cy="1809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 dirty="0"/>
              <a:t>Stephen McCann, BlackBerry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5793318" y="6475414"/>
            <a:ext cx="704849" cy="36353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cs typeface="Arial Unicode MS" charset="0"/>
              </a:defRPr>
            </a:lvl1pPr>
          </a:lstStyle>
          <a:p>
            <a:r>
              <a:rPr lang="en-GB"/>
              <a:t>Slide </a:t>
            </a:r>
            <a:fld id="{D09C756B-EB39-4236-ADBB-73052B179AE4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0" name="Line 6"/>
          <p:cNvSpPr>
            <a:spLocks noChangeShapeType="1"/>
          </p:cNvSpPr>
          <p:nvPr/>
        </p:nvSpPr>
        <p:spPr bwMode="auto">
          <a:xfrm>
            <a:off x="914400" y="609600"/>
            <a:ext cx="103632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912285" y="6475413"/>
            <a:ext cx="718145" cy="184666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0" tIns="0" rIns="0" bIns="0">
            <a:sp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200" dirty="0">
                <a:solidFill>
                  <a:srgbClr val="000000"/>
                </a:solidFill>
              </a:rPr>
              <a:t>Submission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14400" y="6477000"/>
            <a:ext cx="10464800" cy="1588"/>
          </a:xfrm>
          <a:prstGeom prst="line">
            <a:avLst/>
          </a:prstGeom>
          <a:noFill/>
          <a:ln w="1260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/>
          <a:lstStyle/>
          <a:p>
            <a:endParaRPr lang="en-GB" sz="240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 bwMode="auto">
          <a:xfrm>
            <a:off x="6667504" y="357166"/>
            <a:ext cx="4667283" cy="2730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marL="0" marR="0" lvl="0" indent="0" algn="r" defTabSz="449263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6" charset="0"/>
                <a:ea typeface="MS Gothic" charset="-128"/>
                <a:cs typeface="Arial Unicode MS" charset="0"/>
              </a:rPr>
              <a:t>doc.: IEEE 802.11-20/0377r6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8" r:id="rId8"/>
    <p:sldLayoutId id="2147483659" r:id="rId9"/>
  </p:sldLayoutIdLst>
  <p:hf hdr="0"/>
  <p:txStyles>
    <p:titleStyle>
      <a:lvl1pPr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2pPr>
      <a:lvl3pPr marL="1143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3pPr>
      <a:lvl4pPr marL="1600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4pPr>
      <a:lvl5pPr marL="20574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5pPr>
      <a:lvl6pPr marL="25146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6pPr>
      <a:lvl7pPr marL="29718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7pPr>
      <a:lvl8pPr marL="34290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8pPr>
      <a:lvl9pPr marL="3886200" indent="-228600" algn="ctr" defTabSz="449263" rtl="0" eaLnBrk="1" fontAlgn="base" hangingPunct="1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 b="1">
          <a:solidFill>
            <a:srgbClr val="000000"/>
          </a:solidFill>
          <a:latin typeface="Times New Roman" pitchFamily="16" charset="0"/>
          <a:ea typeface="MS Gothic" charset="-128"/>
        </a:defRPr>
      </a:lvl9pPr>
    </p:titleStyle>
    <p:bodyStyle>
      <a:lvl1pPr marL="342900" indent="-342900" algn="l" defTabSz="449263" rtl="0" eaLnBrk="1" fontAlgn="base" hangingPunct="1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 b="1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1" fontAlgn="base" hangingPunct="1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</a:defRPr>
      </a:lvl2pPr>
      <a:lvl3pPr marL="1143000" indent="-228600" algn="l" defTabSz="449263" rtl="0" eaLnBrk="1" fontAlgn="base" hangingPunct="1">
        <a:spcBef>
          <a:spcPts val="4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>
          <a:solidFill>
            <a:srgbClr val="000000"/>
          </a:solidFill>
          <a:latin typeface="+mn-lt"/>
          <a:ea typeface="+mn-ea"/>
        </a:defRPr>
      </a:lvl3pPr>
      <a:lvl4pPr marL="1600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4pPr>
      <a:lvl5pPr marL="20574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5pPr>
      <a:lvl6pPr marL="25146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6pPr>
      <a:lvl7pPr marL="29718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7pPr>
      <a:lvl8pPr marL="34290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8pPr>
      <a:lvl9pPr marL="3886200" indent="-228600" algn="l" defTabSz="449263" rtl="0" eaLnBrk="1" fontAlgn="base" hangingPunct="1">
        <a:spcBef>
          <a:spcPts val="4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1600">
          <a:solidFill>
            <a:srgbClr val="000000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ctrTitle"/>
          </p:nvPr>
        </p:nvSpPr>
        <p:spPr>
          <a:xfrm>
            <a:off x="914400" y="469900"/>
            <a:ext cx="10363200" cy="1470025"/>
          </a:xfrm>
          <a:ln/>
        </p:spPr>
        <p:txBody>
          <a:bodyPr/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dirty="0"/>
              <a:t>802.11 March 2020 Teleconference Information</a:t>
            </a:r>
            <a:endParaRPr lang="en-GB" dirty="0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1463675"/>
            <a:ext cx="8534400" cy="476250"/>
          </a:xfrm>
          <a:ln/>
        </p:spPr>
        <p:txBody>
          <a:bodyPr/>
          <a:lstStyle/>
          <a:p>
            <a:pPr algn="ctr">
              <a:spcBef>
                <a:spcPts val="500"/>
              </a:spcBef>
              <a:tabLst>
                <a:tab pos="912813" algn="l"/>
                <a:tab pos="1827213" algn="l"/>
                <a:tab pos="2741613" algn="l"/>
                <a:tab pos="3656013" algn="l"/>
                <a:tab pos="4570413" algn="l"/>
                <a:tab pos="5484813" algn="l"/>
                <a:tab pos="6399213" algn="l"/>
                <a:tab pos="7313613" algn="l"/>
                <a:tab pos="8228013" algn="l"/>
                <a:tab pos="9142413" algn="l"/>
                <a:tab pos="10056813" algn="l"/>
              </a:tabLst>
            </a:pPr>
            <a:r>
              <a:rPr lang="en-GB" sz="2000" dirty="0"/>
              <a:t>Date:</a:t>
            </a:r>
            <a:r>
              <a:rPr lang="en-GB" sz="2000" b="0" dirty="0"/>
              <a:t> 2020-03-19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 dirty="0"/>
              <a:t>March 2020</a:t>
            </a:r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en-GB" dirty="0"/>
              <a:t>Stephen McCann, BlackBerry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r>
              <a:rPr lang="en-GB" dirty="0"/>
              <a:t>Slide </a:t>
            </a:r>
            <a:fld id="{93823DB3-BAA4-4F4A-B4B3-ED9ABE70E976}" type="slidenum">
              <a:rPr lang="en-GB"/>
              <a:pPr/>
              <a:t>1</a:t>
            </a:fld>
            <a:endParaRPr lang="en-GB" dirty="0"/>
          </a:p>
        </p:txBody>
      </p:sp>
      <p:graphicFrame>
        <p:nvGraphicFramePr>
          <p:cNvPr id="3075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9777730"/>
              </p:ext>
            </p:extLst>
          </p:nvPr>
        </p:nvGraphicFramePr>
        <p:xfrm>
          <a:off x="995363" y="2411413"/>
          <a:ext cx="10128250" cy="2462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10" name="Document" r:id="rId4" imgW="10459112" imgH="2538262" progId="Word.Document.8">
                  <p:embed/>
                </p:oleObj>
              </mc:Choice>
              <mc:Fallback>
                <p:oleObj name="Document" r:id="rId4" imgW="10459112" imgH="2538262" progId="Word.Document.8">
                  <p:embed/>
                  <p:pic>
                    <p:nvPicPr>
                      <p:cNvPr id="0" name="Picture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5363" y="2411413"/>
                        <a:ext cx="10128250" cy="2462212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993775" y="1972991"/>
            <a:ext cx="1447800" cy="38100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2160" tIns="46080" rIns="92160" bIns="46080"/>
          <a:lstStyle/>
          <a:p>
            <a:pPr>
              <a:spcBef>
                <a:spcPts val="500"/>
              </a:spcBef>
              <a:tabLst>
                <a:tab pos="342900" algn="l"/>
                <a:tab pos="1257300" algn="l"/>
                <a:tab pos="2171700" algn="l"/>
                <a:tab pos="3086100" algn="l"/>
                <a:tab pos="4000500" algn="l"/>
                <a:tab pos="4914900" algn="l"/>
                <a:tab pos="5829300" algn="l"/>
                <a:tab pos="6743700" algn="l"/>
                <a:tab pos="7658100" algn="l"/>
                <a:tab pos="8572500" algn="l"/>
                <a:tab pos="9486900" algn="l"/>
                <a:tab pos="10401300" algn="l"/>
              </a:tabLst>
            </a:pPr>
            <a:r>
              <a:rPr lang="en-GB" sz="2000" dirty="0">
                <a:solidFill>
                  <a:srgbClr val="000000"/>
                </a:solidFill>
              </a:rPr>
              <a:t>Authors: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1" y="685801"/>
            <a:ext cx="10361084" cy="666689"/>
          </a:xfrm>
        </p:spPr>
        <p:txBody>
          <a:bodyPr/>
          <a:lstStyle/>
          <a:p>
            <a:r>
              <a:rPr lang="en-US" dirty="0"/>
              <a:t>Teleconferences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Slide </a:t>
            </a:r>
            <a:fld id="{EA664691-56C7-4D38-BFF3-A32E09E0A67B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idx="14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Stephen McCann, BlackBerry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idx="15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/>
            </a:pPr>
            <a:r>
              <a:rPr lang="en-US" dirty="0"/>
              <a:t>March 2020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02216" y="6075244"/>
            <a:ext cx="107801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err="1">
                <a:solidFill>
                  <a:schemeClr val="tx1"/>
                </a:solidFill>
              </a:rPr>
              <a:t>Color</a:t>
            </a:r>
            <a:r>
              <a:rPr lang="en-GB" sz="2000" b="1" dirty="0">
                <a:solidFill>
                  <a:schemeClr val="tx1"/>
                </a:solidFill>
              </a:rPr>
              <a:t> </a:t>
            </a:r>
            <a:r>
              <a:rPr lang="en-GB" sz="2000" b="1" dirty="0">
                <a:solidFill>
                  <a:schemeClr val="tx1"/>
                </a:solidFill>
                <a:highlight>
                  <a:srgbClr val="FF00FF"/>
                </a:highlight>
              </a:rPr>
              <a:t>X</a:t>
            </a:r>
            <a:r>
              <a:rPr lang="en-GB" sz="2000" b="1" dirty="0">
                <a:solidFill>
                  <a:schemeClr val="tx1"/>
                </a:solidFill>
              </a:rPr>
              <a:t> indicates new teleconferences in this revision. </a:t>
            </a:r>
            <a:r>
              <a:rPr lang="en-US" sz="2000" b="1" dirty="0">
                <a:solidFill>
                  <a:schemeClr val="tx1"/>
                </a:solidFill>
              </a:rPr>
              <a:t>Colors </a:t>
            </a:r>
            <a:r>
              <a:rPr lang="en-US" sz="2000" b="1" dirty="0">
                <a:solidFill>
                  <a:schemeClr val="tx1"/>
                </a:solidFill>
                <a:highlight>
                  <a:srgbClr val="00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</a:t>
            </a:r>
            <a:r>
              <a:rPr lang="en-US" sz="2000" b="1" dirty="0" err="1">
                <a:solidFill>
                  <a:schemeClr val="tx1"/>
                </a:solidFill>
                <a:highlight>
                  <a:srgbClr val="FFFF00"/>
                </a:highlight>
              </a:rPr>
              <a:t>X</a:t>
            </a:r>
            <a:r>
              <a:rPr lang="en-US" sz="2000" b="1" dirty="0">
                <a:solidFill>
                  <a:schemeClr val="tx1"/>
                </a:solidFill>
              </a:rPr>
              <a:t> indicate overlaps</a:t>
            </a:r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5491594"/>
              </p:ext>
            </p:extLst>
          </p:nvPr>
        </p:nvGraphicFramePr>
        <p:xfrm>
          <a:off x="950388" y="1252450"/>
          <a:ext cx="10439396" cy="4824440"/>
        </p:xfrm>
        <a:graphic>
          <a:graphicData uri="http://schemas.openxmlformats.org/drawingml/2006/table">
            <a:tbl>
              <a:tblPr/>
              <a:tblGrid>
                <a:gridCol w="9250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62980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35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352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87514">
                  <a:extLst>
                    <a:ext uri="{9D8B030D-6E8A-4147-A177-3AD203B41FA5}">
                      <a16:colId xmlns:a16="http://schemas.microsoft.com/office/drawing/2014/main" val="1833576020"/>
                    </a:ext>
                  </a:extLst>
                </a:gridCol>
              </a:tblGrid>
              <a:tr h="241299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Group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Date(s)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Start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Duration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Platform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353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CAC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Monday: March 23, April 6, May 4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Noon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024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TGmd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20 (Join.me)</a:t>
                      </a:r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27, April 3, 17</a:t>
                      </a:r>
                    </a:p>
                    <a:p>
                      <a:pPr algn="l" fontAlgn="b"/>
                      <a:r>
                        <a:rPr lang="en-US" sz="14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25, April 1, 8, 15</a:t>
                      </a:r>
                      <a:endParaRPr lang="en-GB" sz="1400" b="0" i="0" u="none" strike="noStrike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algn="ctr" fontAlgn="b"/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2098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March 26, April 9, 23, May 7</a:t>
                      </a:r>
                    </a:p>
                    <a:p>
                      <a:pPr algn="l" fontAlgn="b"/>
                      <a:r>
                        <a:rPr lang="en-GB" sz="1400" b="0" i="0" u="none" strike="noStrike" kern="1200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+mn-ea"/>
                          <a:cs typeface="+mn-cs"/>
                        </a:rPr>
                        <a:t>March 19 (3 hrs), April 2, 16, 30</a:t>
                      </a:r>
                      <a:endParaRPr lang="en-US" sz="1400" b="0" i="0" u="none" strike="noStrike" kern="1200" baseline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+mn-ea"/>
                        <a:cs typeface="+mn-cs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41829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TGaz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25,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00FF"/>
                          </a:highlight>
                          <a:latin typeface="Calibri" panose="020F0502020204030204" pitchFamily="34" charset="0"/>
                        </a:rPr>
                        <a:t>April 1, 8, 15, 22, 29, May 13, 20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58671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TGay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25, April 1, 8, 15, 22, 29, May 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49282128"/>
                  </a:ext>
                </a:extLst>
              </a:tr>
              <a:tr h="286936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TGba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23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40914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31, April 28, May 12, 19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29558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</a:rPr>
                        <a:t>20</a:t>
                      </a:r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24, 26, 31, April 7, 14, 21, May 5, 26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506476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TGbe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19, 23 (x2), April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6 (x2),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16,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20 (x2),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30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, May 4 (x2)</a:t>
                      </a:r>
                    </a:p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26 (x2), 30 (x2), April 9 (x2), 13 (x2), 23(x2) , 27 (x2), May 7 (x2)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 hrs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8546181"/>
                  </a:ext>
                </a:extLst>
              </a:tr>
              <a:tr h="365230"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SENS SG</a:t>
                      </a: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April </a:t>
                      </a:r>
                      <a:r>
                        <a:rPr lang="en-US" sz="1400" b="0" i="0" u="none" strike="noStrike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Calibri" panose="020F0502020204030204" pitchFamily="34" charset="0"/>
                        </a:rPr>
                        <a:t>2, 16, 30</a:t>
                      </a:r>
                      <a:endParaRPr lang="en-GB" sz="1400" b="0" i="0" u="none" strike="noStrike" dirty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10:00 ET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 </a:t>
                      </a:r>
                      <a:r>
                        <a:rPr lang="en-US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hrs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Webex4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74316005"/>
                  </a:ext>
                </a:extLst>
              </a:tr>
              <a:tr h="365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ITU AH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19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12:00 ET 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Join.me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5241066"/>
                  </a:ext>
                </a:extLst>
              </a:tr>
              <a:tr h="365230"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AANI SC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4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March 19, April 7</a:t>
                      </a: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09:00 ET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hr</a:t>
                      </a:r>
                      <a:endParaRPr lang="en-US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u="none" strike="noStrike" baseline="0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Webex</a:t>
                      </a:r>
                      <a:endParaRPr lang="en-GB" sz="1400" b="0" i="0" u="none" strike="noStrike" baseline="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896" marR="9896" marT="9896" marB="0">
                    <a:lnL>
                      <a:noFill/>
                    </a:lnL>
                    <a:lnR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95B3D7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58621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2858885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Times New Roman"/>
        <a:ea typeface="MS Gothic"/>
        <a:cs typeface=""/>
      </a:majorFont>
      <a:minorFont>
        <a:latin typeface="Times New Roman"/>
        <a:ea typeface="MS Gothic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imes New Roman" pitchFamily="16" charset="0"/>
            <a:ea typeface="MS Gothic" charset="-128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lace presentation subject title text here].potx" id="{9F2EEA62-9711-4D79-A2F1-C9EE3C92C099}" vid="{BDB7B821-D8C8-422B-824F-241F074B2013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802.11 template widescreen</Template>
  <TotalTime>19182</TotalTime>
  <Words>360</Words>
  <Application>Microsoft Office PowerPoint</Application>
  <PresentationFormat>Widescreen</PresentationFormat>
  <Paragraphs>94</Paragraphs>
  <Slides>2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Calibri</vt:lpstr>
      <vt:lpstr>Times New Roman</vt:lpstr>
      <vt:lpstr>Office Theme</vt:lpstr>
      <vt:lpstr>Document</vt:lpstr>
      <vt:lpstr>802.11 March 2020 Teleconference Information</vt:lpstr>
      <vt:lpstr>Teleconferences</vt:lpstr>
    </vt:vector>
  </TitlesOfParts>
  <Company>Intel Corporation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802.11 July 2019 WG Motions</dc:title>
  <dc:creator>Stephen McCan</dc:creator>
  <cp:keywords>CTPClassification=CTP_NT</cp:keywords>
  <cp:lastModifiedBy>Stephen McCann</cp:lastModifiedBy>
  <cp:revision>615</cp:revision>
  <cp:lastPrinted>1601-01-01T00:00:00Z</cp:lastPrinted>
  <dcterms:created xsi:type="dcterms:W3CDTF">2018-05-10T16:45:22Z</dcterms:created>
  <dcterms:modified xsi:type="dcterms:W3CDTF">2020-03-19T11:06:12Z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itusGUID">
    <vt:lpwstr>5026e841-fe76-4a06-a762-5d3aa4a6033b</vt:lpwstr>
  </property>
  <property fmtid="{D5CDD505-2E9C-101B-9397-08002B2CF9AE}" pid="3" name="CTP_TimeStamp">
    <vt:lpwstr>2020-01-17 18:33:44Z</vt:lpwstr>
  </property>
  <property fmtid="{D5CDD505-2E9C-101B-9397-08002B2CF9AE}" pid="4" name="CTP_BU">
    <vt:lpwstr>NA</vt:lpwstr>
  </property>
  <property fmtid="{D5CDD505-2E9C-101B-9397-08002B2CF9AE}" pid="5" name="CTP_IDSID">
    <vt:lpwstr>NA</vt:lpwstr>
  </property>
  <property fmtid="{D5CDD505-2E9C-101B-9397-08002B2CF9AE}" pid="6" name="CTP_WWID">
    <vt:lpwstr>NA</vt:lpwstr>
  </property>
  <property fmtid="{D5CDD505-2E9C-101B-9397-08002B2CF9AE}" pid="7" name="CTPClassification">
    <vt:lpwstr>CTP_NT</vt:lpwstr>
  </property>
</Properties>
</file>