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85" r:id="rId3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71" autoAdjust="0"/>
    <p:restoredTop sz="94601" autoAdjust="0"/>
  </p:normalViewPr>
  <p:slideViewPr>
    <p:cSldViewPr>
      <p:cViewPr varScale="1">
        <p:scale>
          <a:sx n="101" d="100"/>
          <a:sy n="101" d="100"/>
        </p:scale>
        <p:origin x="150" y="222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802.11-20/0377r3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/>
              <a:t>March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Stephen McCann, BlackBerry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802.11-20/0377r3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2020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Stephen McCann, BlackBerry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802.11-20/0377r3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March 2020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Stephen McCann, BlackBerry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802.11-20/0377r3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Stephen McCann, BlackBerry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11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802.11-20/0377r2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802.11 March 2020 Teleconference Information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2020-03-10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9777730"/>
              </p:ext>
            </p:extLst>
          </p:nvPr>
        </p:nvGraphicFramePr>
        <p:xfrm>
          <a:off x="995363" y="2411413"/>
          <a:ext cx="10128250" cy="246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94" name="Document" r:id="rId4" imgW="10459112" imgH="2538262" progId="Word.Document.8">
                  <p:embed/>
                </p:oleObj>
              </mc:Choice>
              <mc:Fallback>
                <p:oleObj name="Document" r:id="rId4" imgW="10459112" imgH="2538262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2411413"/>
                        <a:ext cx="10128250" cy="24622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666689"/>
          </a:xfrm>
        </p:spPr>
        <p:txBody>
          <a:bodyPr/>
          <a:lstStyle/>
          <a:p>
            <a:r>
              <a:rPr lang="en-US" dirty="0"/>
              <a:t>Teleconferences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4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Stephen McCann, BlackBerry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02216" y="6075244"/>
            <a:ext cx="10780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chemeClr val="tx1"/>
                </a:solidFill>
              </a:rPr>
              <a:t>Color</a:t>
            </a:r>
            <a:r>
              <a:rPr lang="en-GB" sz="2000" b="1" dirty="0">
                <a:solidFill>
                  <a:schemeClr val="tx1"/>
                </a:solidFill>
              </a:rPr>
              <a:t> </a:t>
            </a:r>
            <a:r>
              <a:rPr lang="en-GB" sz="2000" b="1" dirty="0">
                <a:solidFill>
                  <a:schemeClr val="tx1"/>
                </a:solidFill>
                <a:highlight>
                  <a:srgbClr val="FF00FF"/>
                </a:highlight>
              </a:rPr>
              <a:t>X</a:t>
            </a:r>
            <a:r>
              <a:rPr lang="en-GB" sz="2000" b="1" dirty="0">
                <a:solidFill>
                  <a:schemeClr val="tx1"/>
                </a:solidFill>
              </a:rPr>
              <a:t> indicates new teleconferences in this revision. </a:t>
            </a:r>
            <a:r>
              <a:rPr lang="en-US" sz="2000" b="1" dirty="0">
                <a:solidFill>
                  <a:schemeClr val="tx1"/>
                </a:solidFill>
              </a:rPr>
              <a:t>Colors </a:t>
            </a:r>
            <a:r>
              <a:rPr lang="en-US" sz="2000" b="1" dirty="0">
                <a:solidFill>
                  <a:schemeClr val="tx1"/>
                </a:solidFill>
                <a:highlight>
                  <a:srgbClr val="00FF00"/>
                </a:highlight>
              </a:rPr>
              <a:t>X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highlight>
                  <a:srgbClr val="FFFF00"/>
                </a:highlight>
              </a:rPr>
              <a:t>X</a:t>
            </a:r>
            <a:r>
              <a:rPr lang="en-US" sz="2000" b="1" dirty="0">
                <a:solidFill>
                  <a:schemeClr val="tx1"/>
                </a:solidFill>
              </a:rPr>
              <a:t> indicate overlaps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7548890"/>
              </p:ext>
            </p:extLst>
          </p:nvPr>
        </p:nvGraphicFramePr>
        <p:xfrm>
          <a:off x="950388" y="1252450"/>
          <a:ext cx="10439396" cy="4824440"/>
        </p:xfrm>
        <a:graphic>
          <a:graphicData uri="http://schemas.openxmlformats.org/drawingml/2006/table">
            <a:tbl>
              <a:tblPr/>
              <a:tblGrid>
                <a:gridCol w="925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29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35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3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7514">
                  <a:extLst>
                    <a:ext uri="{9D8B030D-6E8A-4147-A177-3AD203B41FA5}">
                      <a16:colId xmlns:a16="http://schemas.microsoft.com/office/drawing/2014/main" val="1833576020"/>
                    </a:ext>
                  </a:extLst>
                </a:gridCol>
              </a:tblGrid>
              <a:tr h="241299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Platform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35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March 23, April 6, May 4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24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TGmd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13, 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20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27, 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April 3, 17</a:t>
                      </a:r>
                    </a:p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11 (16:30 ET, 1.5 </a:t>
                      </a:r>
                      <a:r>
                        <a:rPr lang="en-US" sz="1400" b="0" i="0" u="none" strike="noStrike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), 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25, April 1, 8, 15</a:t>
                      </a:r>
                      <a:endParaRPr lang="en-GB" sz="1400" b="0" i="0" u="none" strike="noStrike" baseline="0" dirty="0">
                        <a:solidFill>
                          <a:schemeClr val="tx1"/>
                        </a:solidFill>
                        <a:effectLst/>
                        <a:highlight>
                          <a:srgbClr val="FF00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March 16 (3 </a:t>
                      </a:r>
                      <a:r>
                        <a:rPr lang="en-US" sz="1400" b="0" i="0" u="none" strike="noStrike" kern="1200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hrs</a:t>
                      </a:r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), 26, April 9, 23, May 7</a:t>
                      </a:r>
                    </a:p>
                    <a:p>
                      <a:pPr algn="l" fontAlgn="b"/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March 19 (3 hrs), April 2, 16, 30</a:t>
                      </a:r>
                      <a:endParaRPr lang="en-US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182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25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11, 25, April 1, 8, 15, 22, 29, May 6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282128"/>
                  </a:ext>
                </a:extLst>
              </a:tr>
              <a:tr h="28693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23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091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10,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955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17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20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24, 26, 31*, April 7, 14, 21, May 5, 26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0647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19,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23, April 2, 6, 16, 20, 30, May 4</a:t>
                      </a:r>
                    </a:p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16, 18,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26, 30, April 9, 13, 23, 27, May 7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Join.me/</a:t>
                      </a: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546181"/>
                  </a:ext>
                </a:extLst>
              </a:tr>
              <a:tr h="3652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SENS SG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12, 18, April 2, 16, 30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4316005"/>
                  </a:ext>
                </a:extLst>
              </a:tr>
              <a:tr h="36523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ITU AH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10,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19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ET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5241066"/>
                  </a:ext>
                </a:extLst>
              </a:tr>
              <a:tr h="36523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AANI SC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19, April 7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09:00 ET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862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8588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802.11 template widescreen</Template>
  <TotalTime>19157</TotalTime>
  <Words>340</Words>
  <Application>Microsoft Office PowerPoint</Application>
  <PresentationFormat>Widescreen</PresentationFormat>
  <Paragraphs>94</Paragraphs>
  <Slides>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Times New Roman</vt:lpstr>
      <vt:lpstr>Office Theme</vt:lpstr>
      <vt:lpstr>Document</vt:lpstr>
      <vt:lpstr>802.11 March 2020 Teleconference Information</vt:lpstr>
      <vt:lpstr>Teleconferences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July 2019 WG Motions</dc:title>
  <dc:creator>Stephen McCan</dc:creator>
  <cp:keywords>CTPClassification=CTP_NT</cp:keywords>
  <cp:lastModifiedBy>Stephen McCann</cp:lastModifiedBy>
  <cp:revision>605</cp:revision>
  <cp:lastPrinted>1601-01-01T00:00:00Z</cp:lastPrinted>
  <dcterms:created xsi:type="dcterms:W3CDTF">2018-05-10T16:45:22Z</dcterms:created>
  <dcterms:modified xsi:type="dcterms:W3CDTF">2020-03-10T09:14:01Z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5026e841-fe76-4a06-a762-5d3aa4a6033b</vt:lpwstr>
  </property>
  <property fmtid="{D5CDD505-2E9C-101B-9397-08002B2CF9AE}" pid="3" name="CTP_TimeStamp">
    <vt:lpwstr>2020-01-17 18:33:44Z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