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85" r:id="rId3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076" autoAdjust="0"/>
    <p:restoredTop sz="94601" autoAdjust="0"/>
  </p:normalViewPr>
  <p:slideViewPr>
    <p:cSldViewPr>
      <p:cViewPr varScale="1">
        <p:scale>
          <a:sx n="98" d="100"/>
          <a:sy n="98" d="100"/>
        </p:scale>
        <p:origin x="108" y="120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IEEE 802.11-20/0377r14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April 2020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Stephen McCann, BlackBerry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802.11-20/0377r14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April 2020</a:t>
            </a:r>
            <a:endParaRPr lang="en-US" dirty="0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Stephen McCann, BlackBerry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802.11-20/0377r14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April 2020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Stephen McCann, BlackBerry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doc.: IEEE 802.11-20/0377r14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2020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Stephen McCann, BlackBerry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51B966A9-53E8-431F-AD94-BCA61E341CF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011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April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BlackBerry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Stephen McCann, BlackBerry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April 2020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April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BlackBerry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April 2020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BlackBerry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April 2020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BlackBerry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April 2020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BlackBerry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April 2020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BlackBerry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April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BlackBerry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April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BlackBerry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April 2020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Stephen McCann, BlackBerry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802.11-20/0377r14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802.11 March 2020 Teleconference Information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2020-04-15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April 2020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dirty="0"/>
              <a:t>Stephen McCann, BlackBerry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9777730"/>
              </p:ext>
            </p:extLst>
          </p:nvPr>
        </p:nvGraphicFramePr>
        <p:xfrm>
          <a:off x="995363" y="2411413"/>
          <a:ext cx="10128250" cy="2462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57" name="Document" r:id="rId4" imgW="10459112" imgH="2538262" progId="Word.Document.8">
                  <p:embed/>
                </p:oleObj>
              </mc:Choice>
              <mc:Fallback>
                <p:oleObj name="Document" r:id="rId4" imgW="10459112" imgH="2538262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2411413"/>
                        <a:ext cx="10128250" cy="24622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666689"/>
          </a:xfrm>
        </p:spPr>
        <p:txBody>
          <a:bodyPr/>
          <a:lstStyle/>
          <a:p>
            <a:r>
              <a:rPr lang="en-US" dirty="0"/>
              <a:t>Teleconferences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A664691-56C7-4D38-BFF3-A32E09E0A67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Stephen McCann, BlackBerry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April 2020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02216" y="6075244"/>
            <a:ext cx="10780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chemeClr val="tx1"/>
                </a:solidFill>
              </a:rPr>
              <a:t>Color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b="1" dirty="0">
                <a:solidFill>
                  <a:schemeClr val="tx1"/>
                </a:solidFill>
                <a:highlight>
                  <a:srgbClr val="FF00FF"/>
                </a:highlight>
              </a:rPr>
              <a:t>X</a:t>
            </a:r>
            <a:r>
              <a:rPr lang="en-GB" sz="2000" b="1" dirty="0">
                <a:solidFill>
                  <a:schemeClr val="tx1"/>
                </a:solidFill>
              </a:rPr>
              <a:t> indicates new teleconferences in this revision. </a:t>
            </a:r>
            <a:r>
              <a:rPr lang="en-US" sz="2000" b="1" dirty="0">
                <a:solidFill>
                  <a:schemeClr val="tx1"/>
                </a:solidFill>
              </a:rPr>
              <a:t>Colors </a:t>
            </a:r>
            <a:r>
              <a:rPr lang="en-US" sz="2000" b="1" dirty="0">
                <a:solidFill>
                  <a:schemeClr val="tx1"/>
                </a:solidFill>
                <a:highlight>
                  <a:srgbClr val="00FF00"/>
                </a:highlight>
              </a:rPr>
              <a:t>X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highlight>
                  <a:srgbClr val="FFFF00"/>
                </a:highlight>
              </a:rPr>
              <a:t>X</a:t>
            </a:r>
            <a:r>
              <a:rPr lang="en-US" sz="2000" b="1" dirty="0">
                <a:solidFill>
                  <a:schemeClr val="tx1"/>
                </a:solidFill>
              </a:rPr>
              <a:t> indicate overlaps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5229488"/>
              </p:ext>
            </p:extLst>
          </p:nvPr>
        </p:nvGraphicFramePr>
        <p:xfrm>
          <a:off x="964979" y="1300887"/>
          <a:ext cx="10439396" cy="4774297"/>
        </p:xfrm>
        <a:graphic>
          <a:graphicData uri="http://schemas.openxmlformats.org/drawingml/2006/table">
            <a:tbl>
              <a:tblPr/>
              <a:tblGrid>
                <a:gridCol w="925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9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35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3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7514">
                  <a:extLst>
                    <a:ext uri="{9D8B030D-6E8A-4147-A177-3AD203B41FA5}">
                      <a16:colId xmlns:a16="http://schemas.microsoft.com/office/drawing/2014/main" val="1833576020"/>
                    </a:ext>
                  </a:extLst>
                </a:gridCol>
              </a:tblGrid>
              <a:tr h="248631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Date(s)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Start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Duration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Platform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994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CAC</a:t>
                      </a: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April 20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May 4, 18, June  1, 15, 29, July 6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Noon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hr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Join.me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884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TGmd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April 17, 24, May 1, </a:t>
                      </a: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8, 15, 22, 29</a:t>
                      </a: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June 5, </a:t>
                      </a: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12</a:t>
                      </a: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19, 26, July </a:t>
                      </a: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10</a:t>
                      </a:r>
                    </a:p>
                    <a:p>
                      <a:pPr algn="l" fontAlgn="b"/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April 15, 21, 22, 23, 29, May 6, 13, 20, 27, June 3, 10, 17, 24, July 1, 8</a:t>
                      </a:r>
                      <a:endParaRPr lang="en-GB" sz="1400" b="0" i="0" u="none" strike="noStrike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</a:p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hrs</a:t>
                      </a:r>
                    </a:p>
                    <a:p>
                      <a:pPr algn="ctr" fontAlgn="b"/>
                      <a:r>
                        <a:rPr lang="en-GB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hrs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Webex</a:t>
                      </a:r>
                      <a:endParaRPr lang="en-GB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GB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Webex</a:t>
                      </a:r>
                      <a:endParaRPr lang="en-GB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241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TGax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April 23, May 7, 21, June 4, 18, July 2</a:t>
                      </a:r>
                    </a:p>
                    <a:p>
                      <a:pPr algn="l" fontAlgn="b"/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April 16, 30, May 14, 28, June 11, 25, July 9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</a:p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hrs</a:t>
                      </a:r>
                    </a:p>
                    <a:p>
                      <a:pPr algn="ctr" fontAlgn="b"/>
                      <a:r>
                        <a:rPr lang="en-GB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hrs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Webex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09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TGaz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April 15, 22, 29, May 13, 20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 hrs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Webex</a:t>
                      </a:r>
                      <a:endParaRPr lang="en-GB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030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TGay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April 15, 22, 29, May 6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 hrs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Webex</a:t>
                      </a:r>
                      <a:endParaRPr lang="en-GB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28212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TGba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April 20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Webex</a:t>
                      </a:r>
                      <a:endParaRPr lang="en-GB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TGbb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April 27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 hrs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Webex</a:t>
                      </a:r>
                      <a:endParaRPr lang="en-GB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66511"/>
                  </a:ext>
                </a:extLst>
              </a:tr>
              <a:tr h="26599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April 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28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May 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12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 </a:t>
                      </a:r>
                      <a:r>
                        <a:rPr lang="en-US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GB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Webex</a:t>
                      </a:r>
                      <a:endParaRPr lang="en-GB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9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April 21, May 5, 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12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15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19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22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26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29,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June 2, 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12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16, July 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Webex</a:t>
                      </a:r>
                      <a:endParaRPr lang="en-GB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24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TGbe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April 16, 17, 20(x2), 24, 30, May 4(x2), 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14, 18(x2), 28, June 1(x2), 11, 15(x2), 25, 29(x2), July 9</a:t>
                      </a:r>
                    </a:p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April 23(x2) , 27(x2), May 7(x2), 11(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  <a:latin typeface="Calibri" panose="020F0502020204030204" pitchFamily="34" charset="0"/>
                        </a:rPr>
                        <a:t>x2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), 21(x2), June 4(x2), 8(x2), 18(x2), 22(x2), July 2(x2), 6(x2)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hrs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hrs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Webex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546181"/>
                  </a:ext>
                </a:extLst>
              </a:tr>
              <a:tr h="3051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SENS SG</a:t>
                      </a: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April 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28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May 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12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26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June 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23, July 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7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ET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 </a:t>
                      </a:r>
                      <a:r>
                        <a:rPr lang="en-US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hrs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Webex4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316005"/>
                  </a:ext>
                </a:extLst>
              </a:tr>
              <a:tr h="283364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ITU AH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12:00 ET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hr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Join.me</a:t>
                      </a: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5241066"/>
                  </a:ext>
                </a:extLst>
              </a:tr>
              <a:tr h="235547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AANI SC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 ET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hr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Webex</a:t>
                      </a:r>
                      <a:endParaRPr lang="en-GB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96" marR="9896" marT="9896" marB="0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862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8588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lace presentation subject title text here].potx" id="{9F2EEA62-9711-4D79-A2F1-C9EE3C92C099}" vid="{BDB7B821-D8C8-422B-824F-241F074B201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802.11 template widescreen</Template>
  <TotalTime>19526</TotalTime>
  <Words>455</Words>
  <Application>Microsoft Office PowerPoint</Application>
  <PresentationFormat>Widescreen</PresentationFormat>
  <Paragraphs>99</Paragraphs>
  <Slides>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Times New Roman</vt:lpstr>
      <vt:lpstr>Office Theme</vt:lpstr>
      <vt:lpstr>Document</vt:lpstr>
      <vt:lpstr>802.11 March 2020 Teleconference Information</vt:lpstr>
      <vt:lpstr>Teleconferences</vt:lpstr>
    </vt:vector>
  </TitlesOfParts>
  <Company>Intel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802.11 July 2019 WG Motions</dc:title>
  <dc:creator>Stephen McCan</dc:creator>
  <cp:keywords>CTPClassification=CTP_NT</cp:keywords>
  <cp:lastModifiedBy>Stephen McCann</cp:lastModifiedBy>
  <cp:revision>645</cp:revision>
  <cp:lastPrinted>1601-01-01T00:00:00Z</cp:lastPrinted>
  <dcterms:created xsi:type="dcterms:W3CDTF">2018-05-10T16:45:22Z</dcterms:created>
  <dcterms:modified xsi:type="dcterms:W3CDTF">2020-04-15T07:50:10Z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5026e841-fe76-4a06-a762-5d3aa4a6033b</vt:lpwstr>
  </property>
  <property fmtid="{D5CDD505-2E9C-101B-9397-08002B2CF9AE}" pid="3" name="CTP_TimeStamp">
    <vt:lpwstr>2020-01-17 18:33:44Z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