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229488"/>
              </p:ext>
            </p:extLst>
          </p:nvPr>
        </p:nvGraphicFramePr>
        <p:xfrm>
          <a:off x="964979" y="1300887"/>
          <a:ext cx="10439396" cy="4774297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20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17, 24, May 1,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21, 22, 23, 29, May 6, 13, 20, 27, June 3, 10, 17, 24, July 1, 8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21, May 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16, 17, 20(x2), 24, 30, May 4(x2),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23(x2) , 27(x2), May 7(x2), 11(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x2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), 21(x2),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0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83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19526</TotalTime>
  <Words>455</Words>
  <Application>Microsoft Office PowerPoint</Application>
  <PresentationFormat>Widescreen</PresentationFormat>
  <Paragraphs>99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645</cp:revision>
  <cp:lastPrinted>1601-01-01T00:00:00Z</cp:lastPrinted>
  <dcterms:created xsi:type="dcterms:W3CDTF">2018-05-10T16:45:22Z</dcterms:created>
  <dcterms:modified xsi:type="dcterms:W3CDTF">2020-04-15T07:50:10Z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