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5"/>
  </p:notesMasterIdLst>
  <p:handoutMasterIdLst>
    <p:handoutMasterId r:id="rId36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8" r:id="rId22"/>
    <p:sldId id="824" r:id="rId23"/>
    <p:sldId id="800" r:id="rId24"/>
    <p:sldId id="825" r:id="rId25"/>
    <p:sldId id="826" r:id="rId26"/>
    <p:sldId id="780" r:id="rId27"/>
    <p:sldId id="801" r:id="rId28"/>
    <p:sldId id="712" r:id="rId29"/>
    <p:sldId id="713" r:id="rId30"/>
    <p:sldId id="788" r:id="rId31"/>
    <p:sldId id="786" r:id="rId32"/>
    <p:sldId id="782" r:id="rId33"/>
    <p:sldId id="79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9EDF4"/>
    <a:srgbClr val="CCEEDF"/>
    <a:srgbClr val="FF9933"/>
    <a:srgbClr val="F5860B"/>
    <a:srgbClr val="EEF9F4"/>
    <a:srgbClr val="FF0000"/>
    <a:srgbClr val="FF9900"/>
    <a:srgbClr val="FFCCCC"/>
    <a:srgbClr val="A0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7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  <a:p>
            <a:endParaRPr lang="en-US" dirty="0"/>
          </a:p>
          <a:p>
            <a:r>
              <a:rPr lang="en-US" dirty="0"/>
              <a:t>Maintain legacy frame exchange rules – i.e., Beacon/Probe Response from </a:t>
            </a:r>
            <a:r>
              <a:rPr lang="en-US" dirty="0" err="1"/>
              <a:t>TxBSSID</a:t>
            </a:r>
            <a:endParaRPr lang="en-US" dirty="0"/>
          </a:p>
          <a:p>
            <a:pPr lvl="1"/>
            <a:r>
              <a:rPr lang="en-US" dirty="0"/>
              <a:t>Assoc frame exchange with the desired AP (which may correspond to a </a:t>
            </a:r>
            <a:r>
              <a:rPr lang="en-US" dirty="0" err="1"/>
              <a:t>nonTxBSSID</a:t>
            </a:r>
            <a:r>
              <a:rPr lang="en-US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Do you agree to amend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as following: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 you agree to define a mechanism for a STA of a non-AP MLD to send a probe request frame to an AP belonging to an AP MLD, that enables to request a probe response from the AP that includes the complete set of capabilities, parameters and operation elements of other APs affiliated to the same MLD as the AP</a:t>
            </a:r>
          </a:p>
          <a:p>
            <a:pPr lvl="1"/>
            <a:r>
              <a:rPr lang="en-US" dirty="0"/>
              <a:t>The complete information is defined as all elements that would be provided if the reported AP was transmitting that same frame (exceptions TBD)</a:t>
            </a:r>
          </a:p>
          <a:p>
            <a:pPr lvl="1"/>
            <a:r>
              <a:rPr lang="en-US" dirty="0"/>
              <a:t>It’s TBD if the AP is mandated or not to respond with the requested information</a:t>
            </a:r>
          </a:p>
          <a:p>
            <a:pPr lvl="1"/>
            <a:r>
              <a:rPr lang="en-US" u="sng" dirty="0"/>
              <a:t>Note: Such a directed probe request requesting complete MLO information for one or more APs of the MLD is referred to as an ML probe request.</a:t>
            </a:r>
          </a:p>
          <a:p>
            <a:pPr lvl="1"/>
            <a:r>
              <a:rPr lang="en-US" u="sng" dirty="0"/>
              <a:t>Note: A directed probe response sent in response to an ML probe request containing complete MLO Information for the requested AP(s) is referred to as an ML probe response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US" dirty="0" err="1"/>
              <a:t>TGbe</a:t>
            </a:r>
            <a:r>
              <a:rPr lang="en-US" dirty="0"/>
              <a:t> editor: Please replace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with the above SP text for motion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567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that the Multi-Link Attribute (MLA) element when included in a Beacon or non-ML Probe Response frame should carry only MLD-level/common information? 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Attribute element is always present in the Beacon and non-ML Probe Response frames or is optionally present is TBD.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that Multi-Link Attribute (MLA) element if included in a non-ML Probe Request frame shall carry only the MLD-level/common information of the non-AP MLD?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Attribute element is always present in the non-ML Probe Request frames or is optionally present is TBD.</a:t>
            </a:r>
            <a:endParaRPr lang="en-US" sz="18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#5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Attribute (MLA) element to indicate the presence of certain fields?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#7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30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5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273664</TotalTime>
  <Words>2829</Words>
  <Application>Microsoft Office PowerPoint</Application>
  <PresentationFormat>On-screen Show (4:3)</PresentationFormat>
  <Paragraphs>424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5508</cp:revision>
  <dcterms:created xsi:type="dcterms:W3CDTF">2012-05-29T15:24:34Z</dcterms:created>
  <dcterms:modified xsi:type="dcterms:W3CDTF">2020-06-22T17:42:43Z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