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5"/>
  </p:notesMasterIdLst>
  <p:handoutMasterIdLst>
    <p:handoutMasterId r:id="rId26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1" r:id="rId15"/>
    <p:sldId id="407" r:id="rId16"/>
    <p:sldId id="408" r:id="rId17"/>
    <p:sldId id="409" r:id="rId18"/>
    <p:sldId id="396" r:id="rId19"/>
    <p:sldId id="405" r:id="rId20"/>
    <p:sldId id="397" r:id="rId21"/>
    <p:sldId id="416" r:id="rId22"/>
    <p:sldId id="393" r:id="rId23"/>
    <p:sldId id="412" r:id="rId24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901" autoAdjust="0"/>
  </p:normalViewPr>
  <p:slideViewPr>
    <p:cSldViewPr>
      <p:cViewPr>
        <p:scale>
          <a:sx n="150" d="100"/>
          <a:sy n="150" d="100"/>
        </p:scale>
        <p:origin x="1928" y="-3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802.11-20/0091r0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4486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1955799"/>
                <a:ext cx="3589338" cy="4445001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null steering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improve the worst-case delays in the dense scenario considered</a:t>
                </a:r>
              </a:p>
              <a:p>
                <a:pPr marL="180975" indent="-180975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End-to-end performance will be enhanced, since TCP/IP will also benefit from the ‘narrower’ delay distributions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1955799"/>
                <a:ext cx="3589338" cy="4445001"/>
              </a:xfrm>
              <a:blipFill>
                <a:blip r:embed="rId3"/>
                <a:stretch>
                  <a:fillRect l="-340" t="-274" r="-850" b="-96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benefits in terms of worst-case latencies are present even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inter-AP coordination—which  prevents some lengthy collisions—, and 2) interference suppression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grows from 3 dB to 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Inter-BSS devices find a larger number of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153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null steering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beamforming/null steering</a:t>
            </a:r>
          </a:p>
          <a:p>
            <a:pPr marL="714375" lvl="1" indent="-357188">
              <a:buFontTx/>
              <a:buChar char="—"/>
            </a:pPr>
            <a:r>
              <a:rPr lang="en-US" altLang="ko-KR" dirty="0">
                <a:cs typeface="Times New Roman"/>
              </a:rPr>
              <a:t>The considered protocol does not require a tight synchronization</a:t>
            </a:r>
          </a:p>
          <a:p>
            <a:pPr marL="984250" lvl="2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1600" kern="1200" dirty="0"/>
              <a:t>APs suppress interference through a receive spatial filter</a:t>
            </a:r>
            <a:endParaRPr lang="en-GB" b="0" dirty="0"/>
          </a:p>
          <a:p>
            <a:pPr marL="714375" lvl="1" indent="-357188">
              <a:buFontTx/>
              <a:buChar char="—"/>
            </a:pP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The </a:t>
            </a:r>
            <a:r>
              <a:rPr lang="en-US" kern="1200">
                <a:solidFill>
                  <a:schemeClr val="tx1"/>
                </a:solidFill>
                <a:latin typeface="Times New Roman" pitchFamily="18" charset="0"/>
                <a:cs typeface="+mn-cs"/>
              </a:rPr>
              <a:t>considered protocol significantly </a:t>
            </a: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reduces the worst-case delays in the considered scenario with mixed low-latency and broadband traffic</a:t>
            </a:r>
          </a:p>
          <a:p>
            <a:pPr marL="984250" lvl="2" indent="-269875">
              <a:buFont typeface="Wingdings" panose="05000000000000000000" pitchFamily="2" charset="2"/>
              <a:buChar char="§"/>
            </a:pPr>
            <a:r>
              <a:rPr lang="en-US" sz="1600" kern="1200" dirty="0">
                <a:cs typeface="+mn-cs"/>
              </a:rPr>
              <a:t>This is mostly thanks to the more aggressive—albeit controlled—spectrum access</a:t>
            </a:r>
            <a:endParaRPr lang="en-US" kern="1200" dirty="0">
              <a:cs typeface="+mn-cs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with inter-BSS spatial null steering capabilities 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/>
              <a:t>Abstain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[0772r1]  Roya </a:t>
            </a:r>
            <a:r>
              <a:rPr lang="en-US" altLang="ko-KR" sz="1800" b="0" dirty="0" err="1">
                <a:cs typeface="Times New Roman"/>
              </a:rPr>
              <a:t>Doostnejad</a:t>
            </a:r>
            <a:r>
              <a:rPr lang="en-US" altLang="ko-KR" sz="1800" b="0" dirty="0">
                <a:cs typeface="Times New Roman"/>
              </a:rPr>
              <a:t> (Intel), “</a:t>
            </a:r>
            <a:r>
              <a:rPr lang="en-US" altLang="ko-KR" sz="1800" b="0" i="1" dirty="0">
                <a:cs typeface="Times New Roman"/>
              </a:rPr>
              <a:t>Multi-AP Collaborative BF in IEEE 802.11”</a:t>
            </a:r>
            <a:r>
              <a:rPr lang="en-US" altLang="ko-KR" sz="1800" b="0" dirty="0">
                <a:cs typeface="Times New Roman"/>
              </a:rPr>
              <a:t>, 19/0772.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[1212r2]  </a:t>
            </a:r>
            <a:r>
              <a:rPr lang="en-GB" sz="1800" b="0" dirty="0">
                <a:cs typeface="Times New Roman"/>
              </a:rPr>
              <a:t>David Lopez-Perez (Nokia), “</a:t>
            </a:r>
            <a:r>
              <a:rPr lang="en-US" sz="1800" b="0" i="1" dirty="0">
                <a:cs typeface="Times New Roman"/>
              </a:rPr>
              <a:t>Performance of Coordinated Null Steering in 802.11be”</a:t>
            </a:r>
            <a:r>
              <a:rPr lang="en-GB" sz="1800" b="0" dirty="0">
                <a:cs typeface="Times New Roman"/>
              </a:rPr>
              <a:t>, 19/1212.</a:t>
            </a:r>
            <a:endParaRPr lang="en-US" altLang="ko-KR" sz="1800" b="0" dirty="0">
              <a:cs typeface="Times New Roman"/>
            </a:endParaRP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</a:t>
            </a:r>
            <a:r>
              <a:rPr lang="en-US" sz="1800" b="0" dirty="0">
                <a:cs typeface="Times New Roman"/>
              </a:rPr>
              <a:t>1594r2]</a:t>
            </a:r>
            <a:r>
              <a:rPr lang="en-US" altLang="ko-KR" sz="1800" b="0" dirty="0">
                <a:cs typeface="Times New Roman"/>
              </a:rPr>
              <a:t>  </a:t>
            </a:r>
            <a:r>
              <a:rPr lang="en-GB" sz="1800" b="0" dirty="0">
                <a:cs typeface="Times New Roman"/>
              </a:rPr>
              <a:t>David Lopez-Perez (Nokia),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Beamforming/Null Steering in 802.11be”</a:t>
            </a:r>
            <a:r>
              <a:rPr lang="en-GB" sz="1800" b="0" dirty="0">
                <a:cs typeface="Times New Roman"/>
              </a:rPr>
              <a:t>, 19/1594</a:t>
            </a:r>
            <a:r>
              <a:rPr lang="en-US" sz="1800" b="0" dirty="0">
                <a:cs typeface="Times New Roman"/>
              </a:rPr>
              <a:t>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IE" sz="1800" b="0" dirty="0"/>
              <a:t>[A]          3GPP TR 36.814, “Evolved Universal Terrestrial Radio Access (E-UTRA); Further advancements for E-UTRA physical layer aspects,” March 2017.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IE" sz="1800" b="0" dirty="0"/>
              <a:t>[B]          3GPP TR 38.824, “Study on physical layer enhancements for NR ultra-reliable and low latency case (URLLC),” March 2019.</a:t>
            </a: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r>
              <a:rPr lang="en-IE" sz="2000" b="0" dirty="0"/>
              <a:t>[C]        3GPP TR 38.901, “Study on channel model for frequencies from 0.5 to  100 GHz,” June 2018.</a:t>
            </a:r>
            <a:endParaRPr lang="en-US" sz="2000" b="0" dirty="0">
              <a:cs typeface="Times New Roman"/>
            </a:endParaRPr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20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51971"/>
              </p:ext>
            </p:extLst>
          </p:nvPr>
        </p:nvGraphicFramePr>
        <p:xfrm>
          <a:off x="690033" y="1828800"/>
          <a:ext cx="7852306" cy="4572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interference suppression per radiation null = 10 dB (also considered 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Unsynchronized operation [0638r0]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both 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preambles, and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guard interval signals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r>
              <a:rPr lang="en-US" altLang="ko-KR" sz="1800" dirty="0">
                <a:cs typeface="Times New Roman"/>
              </a:rPr>
              <a:t>from interfering devices, without requiring symbol-level synchronization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endParaRPr lang="en-US" altLang="ko-KR" sz="12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895350" lvl="2" indent="-17938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operation. 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steer radiation nulls, and b) grant SROs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</a:t>
            </a:r>
            <a:r>
              <a:rPr lang="en-US" sz="2000" b="0" dirty="0" err="1">
                <a:cs typeface="Times New Roman"/>
              </a:rPr>
              <a:t>d.o.f</a:t>
            </a:r>
            <a:r>
              <a:rPr lang="en-US" sz="2000" b="0" dirty="0">
                <a:cs typeface="Times New Roman"/>
              </a:rPr>
              <a:t>.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9680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Props1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20922</TotalTime>
  <Words>2667</Words>
  <Application>Microsoft Office PowerPoint</Application>
  <PresentationFormat>On-screen Show (4:3)</PresentationFormat>
  <Paragraphs>443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Wingdings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1111</cp:revision>
  <cp:lastPrinted>2019-02-22T11:41:11Z</cp:lastPrinted>
  <dcterms:created xsi:type="dcterms:W3CDTF">2018-10-16T18:22:46Z</dcterms:created>
  <dcterms:modified xsi:type="dcterms:W3CDTF">2020-01-10T14:03:04Z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