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59" r:id="rId24"/>
    <p:sldId id="460" r:id="rId25"/>
    <p:sldId id="461" r:id="rId26"/>
    <p:sldId id="462" r:id="rId27"/>
    <p:sldId id="463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5394" autoAdjust="0"/>
  </p:normalViewPr>
  <p:slideViewPr>
    <p:cSldViewPr>
      <p:cViewPr varScale="1">
        <p:scale>
          <a:sx n="57" d="100"/>
          <a:sy n="57" d="100"/>
        </p:scale>
        <p:origin x="53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0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3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802.11-19-2131r1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  <a:endParaRPr lang="en-US" sz="1400" smtClean="0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802.11-19-2131r1</a:t>
            </a:r>
            <a:endParaRPr 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802.11-19/2131r1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93-00-S1GH-par-as-approved-by-revcom-dec-201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news/2019/5g-indoor-hotspot-and-dense-urban-deploym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216" TargetMode="External"/><Relationship Id="rId3" Type="http://schemas.openxmlformats.org/officeDocument/2006/relationships/hyperlink" Target="https://mentor.ieee.org/802.11/dcn/11-19-2130" TargetMode="External"/><Relationship Id="rId7" Type="http://schemas.openxmlformats.org/officeDocument/2006/relationships/hyperlink" Target="https://mentor.ieee.org/802.11/dcn/11-19-2145" TargetMode="External"/><Relationship Id="rId12" Type="http://schemas.openxmlformats.org/officeDocument/2006/relationships/hyperlink" Target="https://mentor.ieee.org/802.11/dcn/11-19-177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1759" TargetMode="External"/><Relationship Id="rId11" Type="http://schemas.openxmlformats.org/officeDocument/2006/relationships/hyperlink" Target="https://mentor.ieee.org/802.11/dcn/11-19-2144" TargetMode="External"/><Relationship Id="rId5" Type="http://schemas.openxmlformats.org/officeDocument/2006/relationships/hyperlink" Target="https://mentor.ieee.org/802.11/dcn/11-19-2142" TargetMode="External"/><Relationship Id="rId10" Type="http://schemas.openxmlformats.org/officeDocument/2006/relationships/hyperlink" Target="https://mentor.ieee.org/802.11/dcn/11-19-2143" TargetMode="External"/><Relationship Id="rId4" Type="http://schemas.openxmlformats.org/officeDocument/2006/relationships/hyperlink" Target="https://mentor.ieee.org/802.11/dcn/11-19-2131" TargetMode="External"/><Relationship Id="rId9" Type="http://schemas.openxmlformats.org/officeDocument/2006/relationships/hyperlink" Target="https://mentor.ieee.org/802.11/dcn/11-19-213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003-00-0000-agenda-sna-interim-14-16jan2020-rr-tag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2020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2020-01-13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6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19-20/0001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/>
              <a:t>https://</a:t>
            </a:r>
            <a:r>
              <a:rPr lang="en-US" dirty="0" smtClean="0"/>
              <a:t>mentor.ieee.org/802.19/dcn/20/19-20-0001-00-0000-jan-2020-wg-agenda.xlsx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3"/>
              </a:rPr>
              <a:t>Sub-1GHz </a:t>
            </a:r>
            <a:r>
              <a:rPr lang="en-US" dirty="0" smtClean="0">
                <a:hlinkClick r:id="rId3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086561"/>
              </p:ext>
            </p:extLst>
          </p:nvPr>
        </p:nvGraphicFramePr>
        <p:xfrm>
          <a:off x="533401" y="4114800"/>
          <a:ext cx="5181600" cy="1885500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556129"/>
              </p:ext>
            </p:extLst>
          </p:nvPr>
        </p:nvGraphicFramePr>
        <p:xfrm>
          <a:off x="2954528" y="1447800"/>
          <a:ext cx="6045200" cy="4582477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835377"/>
              </p:ext>
            </p:extLst>
          </p:nvPr>
        </p:nvGraphicFramePr>
        <p:xfrm>
          <a:off x="152400" y="897598"/>
          <a:ext cx="11734800" cy="5008096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Addresses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</a:t>
            </a: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3110678" y="368499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WLAN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Sensing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(SENS)SG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</a:t>
            </a: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</a:t>
            </a: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) </a:t>
            </a: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89960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11-27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12-02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LB249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12-09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TGmd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2019-12-20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26514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103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39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January 2020.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64478"/>
            <a:ext cx="8850113" cy="48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922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r>
              <a:rPr lang="en-US" b="0" dirty="0" smtClean="0"/>
              <a:t>None</a:t>
            </a:r>
            <a:endParaRPr lang="en-GB" b="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November 2019 EC decisions</a:t>
            </a:r>
            <a:endParaRPr lang="en-GB" altLang="en-US" sz="2800" dirty="0"/>
          </a:p>
          <a:p>
            <a:r>
              <a:rPr lang="en-US" altLang="en-US" b="0" dirty="0" smtClean="0"/>
              <a:t>Approved P802.11REVmd</a:t>
            </a:r>
            <a:r>
              <a:rPr lang="en-US" altLang="en-US" b="0" dirty="0" smtClean="0"/>
              <a:t>, P802.11ax (conditional), P802.11ay to SA Ballot</a:t>
            </a:r>
            <a:endParaRPr lang="en-US" altLang="en-US" b="0" dirty="0"/>
          </a:p>
          <a:p>
            <a:r>
              <a:rPr lang="en-US" altLang="en-US" b="0" dirty="0" smtClean="0"/>
              <a:t>Approved SENS </a:t>
            </a:r>
            <a:r>
              <a:rPr lang="en-US" altLang="en-US" b="0" dirty="0" smtClean="0"/>
              <a:t>SG </a:t>
            </a:r>
            <a:r>
              <a:rPr lang="en-US" altLang="en-US" b="0" dirty="0" smtClean="0"/>
              <a:t>formation</a:t>
            </a:r>
          </a:p>
          <a:p>
            <a:r>
              <a:rPr lang="en-US" altLang="en-US" b="0" dirty="0" smtClean="0"/>
              <a:t>Supported </a:t>
            </a:r>
            <a:r>
              <a:rPr lang="en-GB" altLang="en-US" b="0" dirty="0"/>
              <a:t>p</a:t>
            </a:r>
            <a:r>
              <a:rPr lang="en-GB" b="0" dirty="0" smtClean="0"/>
              <a:t>ress </a:t>
            </a:r>
            <a:r>
              <a:rPr lang="en-GB" b="0" dirty="0"/>
              <a:t>release re: IEEE P802.11axTM Meets Requirements for 5G Indoor Hotspot and Dense </a:t>
            </a:r>
            <a:r>
              <a:rPr lang="en-GB" b="0" dirty="0" smtClean="0"/>
              <a:t>Urban</a:t>
            </a:r>
            <a:r>
              <a:rPr lang="en-GB" b="0" dirty="0"/>
              <a:t>; see </a:t>
            </a:r>
            <a:r>
              <a:rPr lang="en-GB" b="0" dirty="0">
                <a:hlinkClick r:id="rId3"/>
              </a:rPr>
              <a:t>https://</a:t>
            </a:r>
            <a:r>
              <a:rPr lang="en-GB" b="0" dirty="0" smtClean="0">
                <a:hlinkClick r:id="rId3"/>
              </a:rPr>
              <a:t>standards.ieee.org/news/2019/5g-indoor-hotspot-and-dense-urban-deployments.html</a:t>
            </a:r>
            <a:r>
              <a:rPr lang="en-GB" b="0" dirty="0" smtClean="0"/>
              <a:t> </a:t>
            </a:r>
            <a:endParaRPr lang="en-US" altLang="en-US" b="0" dirty="0"/>
          </a:p>
          <a:p>
            <a:endParaRPr lang="en-US" altLang="en-US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2020</a:t>
            </a:r>
          </a:p>
          <a:p>
            <a:r>
              <a:rPr lang="en-US" altLang="en-US" sz="2800" b="0" dirty="0" smtClean="0"/>
              <a:t>None to date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92650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https://mentor.ieee.org/802.11/dcn/11-19-2130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https://mentor.ieee.org/802.11/dcn/11-19-2131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https://mentor.ieee.org/802.11/dcn/11-19-2142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https://mentor.ieee.org/802.11/dcn/11-19-1759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https://mentor.ieee.org/802.11/dcn/11-19-2145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https://mentor.ieee.org/802-ec/dcn/19/ec-19-0216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https://mentor.ieee.org/802.11/dcn/11-19-2132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https://mentor.ieee.org/802.11/dcn/11-19-2143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https://mentor.ieee.org/802.11/dcn/11-19-2144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https://mentor.ieee.org/802.11/dcn/11-19-1775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/>
              <a:t>18-20/0003, 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mentor.ieee.org/802.18/dcn/20/18-20-0003-00-0000-agenda-sna-interim-14-16jan2020-rr-tag.pptx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WRC-19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5.9 GHz NPRM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2020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126359</TotalTime>
  <Words>1741</Words>
  <Application>Microsoft Office PowerPoint</Application>
  <PresentationFormat>Widescreen</PresentationFormat>
  <Paragraphs>664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January 2020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January 2020</cp:keywords>
  <cp:lastModifiedBy>Stanley, Dorothy</cp:lastModifiedBy>
  <cp:revision>2126</cp:revision>
  <cp:lastPrinted>1998-02-10T13:28:06Z</cp:lastPrinted>
  <dcterms:created xsi:type="dcterms:W3CDTF">1998-02-10T13:07:52Z</dcterms:created>
  <dcterms:modified xsi:type="dcterms:W3CDTF">2020-01-13T16:50:21Z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