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30" r:id="rId57"/>
    <p:sldId id="369" r:id="rId58"/>
    <p:sldId id="392" r:id="rId59"/>
    <p:sldId id="371" r:id="rId60"/>
    <p:sldId id="297" r:id="rId61"/>
    <p:sldId id="370" r:id="rId62"/>
    <p:sldId id="393" r:id="rId63"/>
    <p:sldId id="286" r:id="rId64"/>
    <p:sldId id="305" r:id="rId65"/>
    <p:sldId id="298" r:id="rId66"/>
    <p:sldId id="32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4-02-00be-multi-link-power-save-operation.pptx" TargetMode="External"/><Relationship Id="rId3" Type="http://schemas.openxmlformats.org/officeDocument/2006/relationships/hyperlink" Target="https://mentor.ieee.org/802.11/dcn/19/11-19-1510-04-00be-eht-power-saving-considering-multi-link.pptx" TargetMode="External"/><Relationship Id="rId7" Type="http://schemas.openxmlformats.org/officeDocument/2006/relationships/hyperlink" Target="https://mentor.ieee.org/802.11/dcn/19/11-19-1542-01-00be-multi-link-broadcast-addressed-frame-reception.pptx" TargetMode="External"/><Relationship Id="rId2" Type="http://schemas.openxmlformats.org/officeDocument/2006/relationships/hyperlink" Target="https://mentor.ieee.org/802.11/dcn/19/11-19-1358-02-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2-00be-power-consideration-for-multi-link-transmissions.pptx" TargetMode="External"/><Relationship Id="rId5" Type="http://schemas.openxmlformats.org/officeDocument/2006/relationships/hyperlink" Target="https://mentor.ieee.org/802.11/dcn/19/11-19-1528-03-00be-multi-link-operation-link-management.pptx" TargetMode="External"/><Relationship Id="rId4" Type="http://schemas.openxmlformats.org/officeDocument/2006/relationships/hyperlink" Target="https://mentor.ieee.org/802.11/dcn/19/11-19-1526-02-00be-multi-link-power-save.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25"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094168358"/>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955009416"/>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4283402025"/>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Guogang</a:t>
                      </a:r>
                      <a:r>
                        <a:rPr lang="en-US" sz="1200" u="none" strike="noStrike" dirty="0">
                          <a:effectLst/>
                        </a:rPr>
                        <a:t> Huang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Genady Tsodik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582119563"/>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10"/>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150144463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52212630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0000"/>
                          </a:solidFill>
                          <a:effectLst/>
                          <a:latin typeface="+mn-lt"/>
                          <a:hlinkClick r:id="rId3"/>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0000"/>
                          </a:solidFill>
                          <a:effectLst/>
                          <a:latin typeface="+mn-lt"/>
                        </a:rPr>
                        <a:t>Ron Porat</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10"/>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2"/>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1544r2</a:t>
            </a:r>
            <a:r>
              <a:rPr lang="en-US" sz="1800" b="0" u="sng" dirty="0">
                <a:solidFill>
                  <a:srgbClr val="00B050"/>
                </a:solidFill>
              </a:rPr>
              <a:t>-</a:t>
            </a:r>
            <a:r>
              <a:rPr lang="en-US" sz="1800" b="0" dirty="0">
                <a:solidFill>
                  <a:srgbClr val="00B050"/>
                </a:solidFill>
              </a:rPr>
              <a:t>Multi-link power save operation (Minyoung Park)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46864</TotalTime>
  <Words>4947</Words>
  <Application>Microsoft Office PowerPoint</Application>
  <PresentationFormat>On-screen Show (4:3)</PresentationFormat>
  <Paragraphs>1648</Paragraphs>
  <Slides>67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1177</cp:revision>
  <cp:lastPrinted>1601-01-01T00:00:00Z</cp:lastPrinted>
  <dcterms:created xsi:type="dcterms:W3CDTF">2017-01-26T15:28:16Z</dcterms:created>
  <dcterms:modified xsi:type="dcterms:W3CDTF">2020-01-14T21:44:15Z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