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8"/>
  </p:notesMasterIdLst>
  <p:handoutMasterIdLst>
    <p:handoutMasterId r:id="rId69"/>
  </p:handoutMasterIdLst>
  <p:sldIdLst>
    <p:sldId id="256" r:id="rId2"/>
    <p:sldId id="257" r:id="rId3"/>
    <p:sldId id="258" r:id="rId4"/>
    <p:sldId id="259" r:id="rId5"/>
    <p:sldId id="260" r:id="rId6"/>
    <p:sldId id="261" r:id="rId7"/>
    <p:sldId id="263" r:id="rId8"/>
    <p:sldId id="264" r:id="rId9"/>
    <p:sldId id="265" r:id="rId10"/>
    <p:sldId id="266" r:id="rId11"/>
    <p:sldId id="270" r:id="rId12"/>
    <p:sldId id="267" r:id="rId13"/>
    <p:sldId id="299" r:id="rId14"/>
    <p:sldId id="397" r:id="rId15"/>
    <p:sldId id="269" r:id="rId16"/>
    <p:sldId id="357" r:id="rId17"/>
    <p:sldId id="396" r:id="rId18"/>
    <p:sldId id="356" r:id="rId19"/>
    <p:sldId id="394" r:id="rId20"/>
    <p:sldId id="395" r:id="rId21"/>
    <p:sldId id="343" r:id="rId22"/>
    <p:sldId id="402" r:id="rId23"/>
    <p:sldId id="403" r:id="rId24"/>
    <p:sldId id="404" r:id="rId25"/>
    <p:sldId id="405" r:id="rId26"/>
    <p:sldId id="406" r:id="rId27"/>
    <p:sldId id="358" r:id="rId28"/>
    <p:sldId id="271" r:id="rId29"/>
    <p:sldId id="273" r:id="rId30"/>
    <p:sldId id="364" r:id="rId31"/>
    <p:sldId id="291" r:id="rId32"/>
    <p:sldId id="365" r:id="rId33"/>
    <p:sldId id="374" r:id="rId34"/>
    <p:sldId id="375" r:id="rId35"/>
    <p:sldId id="376" r:id="rId36"/>
    <p:sldId id="398" r:id="rId37"/>
    <p:sldId id="399" r:id="rId38"/>
    <p:sldId id="400" r:id="rId39"/>
    <p:sldId id="401" r:id="rId40"/>
    <p:sldId id="377" r:id="rId41"/>
    <p:sldId id="378" r:id="rId42"/>
    <p:sldId id="379" r:id="rId43"/>
    <p:sldId id="380" r:id="rId44"/>
    <p:sldId id="381" r:id="rId45"/>
    <p:sldId id="382" r:id="rId46"/>
    <p:sldId id="383" r:id="rId47"/>
    <p:sldId id="384" r:id="rId48"/>
    <p:sldId id="385" r:id="rId49"/>
    <p:sldId id="386" r:id="rId50"/>
    <p:sldId id="387" r:id="rId51"/>
    <p:sldId id="388" r:id="rId52"/>
    <p:sldId id="389" r:id="rId53"/>
    <p:sldId id="390" r:id="rId54"/>
    <p:sldId id="391" r:id="rId55"/>
    <p:sldId id="330" r:id="rId56"/>
    <p:sldId id="369" r:id="rId57"/>
    <p:sldId id="392" r:id="rId58"/>
    <p:sldId id="371" r:id="rId59"/>
    <p:sldId id="297" r:id="rId60"/>
    <p:sldId id="370" r:id="rId61"/>
    <p:sldId id="393" r:id="rId62"/>
    <p:sldId id="286" r:id="rId63"/>
    <p:sldId id="305" r:id="rId64"/>
    <p:sldId id="298" r:id="rId65"/>
    <p:sldId id="324" r:id="rId66"/>
    <p:sldId id="323" r:id="rId67"/>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0A24F0-5BEF-4B00-8EF4-170EFC2F3C41}" v="421" dt="2020-01-13T01:05:34.7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p:scale>
          <a:sx n="110" d="100"/>
          <a:sy n="110" d="100"/>
        </p:scale>
        <p:origin x="1242" y="19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75"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7E0EF602-84FC-49A8-9DFB-450F5FB0AAD7}"/>
  </pc:docChgLst>
  <pc:docChgLst>
    <pc:chgData name="Alfred Asterjadhi" userId="39de57b9-85c0-4fd1-aaac-8ca2b6560ad0" providerId="ADAL" clId="{54DB6CCB-C594-4EF8-9E63-A6FD03544B97}"/>
    <pc:docChg chg="undo modSld modMainMaster">
      <pc:chgData name="Alfred Asterjadhi" userId="39de57b9-85c0-4fd1-aaac-8ca2b6560ad0" providerId="ADAL" clId="{54DB6CCB-C594-4EF8-9E63-A6FD03544B97}" dt="2019-12-18T17:02:23.352" v="68" actId="20577"/>
      <pc:docMkLst>
        <pc:docMk/>
      </pc:docMkLst>
      <pc:sldChg chg="modSp">
        <pc:chgData name="Alfred Asterjadhi" userId="39de57b9-85c0-4fd1-aaac-8ca2b6560ad0" providerId="ADAL" clId="{54DB6CCB-C594-4EF8-9E63-A6FD03544B97}" dt="2019-12-18T17:01:03.643" v="66"/>
        <pc:sldMkLst>
          <pc:docMk/>
          <pc:sldMk cId="4012074164" sldId="343"/>
        </pc:sldMkLst>
        <pc:graphicFrameChg chg="mod modGraphic">
          <ac:chgData name="Alfred Asterjadhi" userId="39de57b9-85c0-4fd1-aaac-8ca2b6560ad0" providerId="ADAL" clId="{54DB6CCB-C594-4EF8-9E63-A6FD03544B97}" dt="2019-12-18T17:01:03.643" v="66"/>
          <ac:graphicFrameMkLst>
            <pc:docMk/>
            <pc:sldMk cId="4012074164" sldId="343"/>
            <ac:graphicFrameMk id="6" creationId="{5094FBC8-BB74-47F3-965D-16BC678F4D1D}"/>
          </ac:graphicFrameMkLst>
        </pc:graphicFrameChg>
      </pc:sldChg>
      <pc:sldChg chg="modSp">
        <pc:chgData name="Alfred Asterjadhi" userId="39de57b9-85c0-4fd1-aaac-8ca2b6560ad0" providerId="ADAL" clId="{54DB6CCB-C594-4EF8-9E63-A6FD03544B97}" dt="2019-12-18T16:59:36.947" v="51" actId="122"/>
        <pc:sldMkLst>
          <pc:docMk/>
          <pc:sldMk cId="2090181183" sldId="356"/>
        </pc:sldMkLst>
        <pc:graphicFrameChg chg="modGraphic">
          <ac:chgData name="Alfred Asterjadhi" userId="39de57b9-85c0-4fd1-aaac-8ca2b6560ad0" providerId="ADAL" clId="{54DB6CCB-C594-4EF8-9E63-A6FD03544B97}" dt="2019-12-18T16:59:36.947" v="51" actId="122"/>
          <ac:graphicFrameMkLst>
            <pc:docMk/>
            <pc:sldMk cId="2090181183" sldId="356"/>
            <ac:graphicFrameMk id="7" creationId="{6E0D80BE-A9B6-4F67-914D-35D3C1B2C4A2}"/>
          </ac:graphicFrameMkLst>
        </pc:graphicFrameChg>
      </pc:sldChg>
      <pc:sldChg chg="modSp">
        <pc:chgData name="Alfred Asterjadhi" userId="39de57b9-85c0-4fd1-aaac-8ca2b6560ad0" providerId="ADAL" clId="{54DB6CCB-C594-4EF8-9E63-A6FD03544B97}" dt="2019-12-18T16:59:43.143" v="52" actId="122"/>
        <pc:sldMkLst>
          <pc:docMk/>
          <pc:sldMk cId="2304446118" sldId="357"/>
        </pc:sldMkLst>
        <pc:graphicFrameChg chg="modGraphic">
          <ac:chgData name="Alfred Asterjadhi" userId="39de57b9-85c0-4fd1-aaac-8ca2b6560ad0" providerId="ADAL" clId="{54DB6CCB-C594-4EF8-9E63-A6FD03544B97}" dt="2019-12-18T16:59:43.143" v="52" actId="122"/>
          <ac:graphicFrameMkLst>
            <pc:docMk/>
            <pc:sldMk cId="2304446118" sldId="357"/>
            <ac:graphicFrameMk id="7" creationId="{A4CB8852-6266-4676-A387-39BDB4922EE2}"/>
          </ac:graphicFrameMkLst>
        </pc:graphicFrameChg>
      </pc:sldChg>
      <pc:sldMasterChg chg="modSp">
        <pc:chgData name="Alfred Asterjadhi" userId="39de57b9-85c0-4fd1-aaac-8ca2b6560ad0" providerId="ADAL" clId="{54DB6CCB-C594-4EF8-9E63-A6FD03544B97}" dt="2019-12-18T17:02:23.352" v="68" actId="20577"/>
        <pc:sldMasterMkLst>
          <pc:docMk/>
          <pc:sldMasterMk cId="0" sldId="2147483648"/>
        </pc:sldMasterMkLst>
        <pc:spChg chg="mod">
          <ac:chgData name="Alfred Asterjadhi" userId="39de57b9-85c0-4fd1-aaac-8ca2b6560ad0" providerId="ADAL" clId="{54DB6CCB-C594-4EF8-9E63-A6FD03544B97}" dt="2019-12-18T17:02:23.352" v="68" actId="20577"/>
          <ac:spMkLst>
            <pc:docMk/>
            <pc:sldMasterMk cId="0" sldId="2147483648"/>
            <ac:spMk id="10" creationId="{00000000-0000-0000-0000-000000000000}"/>
          </ac:spMkLst>
        </pc:spChg>
      </pc:sldMasterChg>
    </pc:docChg>
  </pc:docChgLst>
  <pc:docChgLst>
    <pc:chgData name="Alfred Asterjadhi" userId="39de57b9-85c0-4fd1-aaac-8ca2b6560ad0" providerId="ADAL" clId="{DC0A24F0-5BEF-4B00-8EF4-170EFC2F3C41}"/>
    <pc:docChg chg="undo custSel addSld delSld modSld">
      <pc:chgData name="Alfred Asterjadhi" userId="39de57b9-85c0-4fd1-aaac-8ca2b6560ad0" providerId="ADAL" clId="{DC0A24F0-5BEF-4B00-8EF4-170EFC2F3C41}" dt="2020-01-13T01:04:47.297" v="2065" actId="6549"/>
      <pc:docMkLst>
        <pc:docMk/>
      </pc:docMkLst>
      <pc:sldChg chg="modSp">
        <pc:chgData name="Alfred Asterjadhi" userId="39de57b9-85c0-4fd1-aaac-8ca2b6560ad0" providerId="ADAL" clId="{DC0A24F0-5BEF-4B00-8EF4-170EFC2F3C41}" dt="2020-01-12T03:12:07.559" v="1084" actId="207"/>
        <pc:sldMkLst>
          <pc:docMk/>
          <pc:sldMk cId="3976818858" sldId="269"/>
        </pc:sldMkLst>
        <pc:graphicFrameChg chg="mod modGraphic">
          <ac:chgData name="Alfred Asterjadhi" userId="39de57b9-85c0-4fd1-aaac-8ca2b6560ad0" providerId="ADAL" clId="{DC0A24F0-5BEF-4B00-8EF4-170EFC2F3C41}" dt="2020-01-12T03:12:07.559" v="1084" actId="207"/>
          <ac:graphicFrameMkLst>
            <pc:docMk/>
            <pc:sldMk cId="3976818858" sldId="269"/>
            <ac:graphicFrameMk id="24" creationId="{06E04ECF-0CD9-4975-B9DA-70B69DD09B07}"/>
          </ac:graphicFrameMkLst>
        </pc:graphicFrameChg>
      </pc:sldChg>
      <pc:sldChg chg="modSp">
        <pc:chgData name="Alfred Asterjadhi" userId="39de57b9-85c0-4fd1-aaac-8ca2b6560ad0" providerId="ADAL" clId="{DC0A24F0-5BEF-4B00-8EF4-170EFC2F3C41}" dt="2020-01-12T03:37:18.772" v="1545" actId="6549"/>
        <pc:sldMkLst>
          <pc:docMk/>
          <pc:sldMk cId="890163940" sldId="291"/>
        </pc:sldMkLst>
        <pc:spChg chg="mod">
          <ac:chgData name="Alfred Asterjadhi" userId="39de57b9-85c0-4fd1-aaac-8ca2b6560ad0" providerId="ADAL" clId="{DC0A24F0-5BEF-4B00-8EF4-170EFC2F3C41}" dt="2020-01-12T03:37:18.772" v="1545" actId="6549"/>
          <ac:spMkLst>
            <pc:docMk/>
            <pc:sldMk cId="890163940" sldId="291"/>
            <ac:spMk id="3" creationId="{2D0D6EA9-47E0-4332-ACAF-5FDF0662E482}"/>
          </ac:spMkLst>
        </pc:spChg>
      </pc:sldChg>
      <pc:sldChg chg="modSp">
        <pc:chgData name="Alfred Asterjadhi" userId="39de57b9-85c0-4fd1-aaac-8ca2b6560ad0" providerId="ADAL" clId="{DC0A24F0-5BEF-4B00-8EF4-170EFC2F3C41}" dt="2020-01-12T03:10:53.106" v="1070" actId="1037"/>
        <pc:sldMkLst>
          <pc:docMk/>
          <pc:sldMk cId="2243228416" sldId="299"/>
        </pc:sldMkLst>
        <pc:spChg chg="mod">
          <ac:chgData name="Alfred Asterjadhi" userId="39de57b9-85c0-4fd1-aaac-8ca2b6560ad0" providerId="ADAL" clId="{DC0A24F0-5BEF-4B00-8EF4-170EFC2F3C41}" dt="2020-01-12T03:10:53.106" v="1070" actId="1037"/>
          <ac:spMkLst>
            <pc:docMk/>
            <pc:sldMk cId="2243228416" sldId="299"/>
            <ac:spMk id="3" creationId="{3857177C-4F12-41D1-AB93-6925069E5DB9}"/>
          </ac:spMkLst>
        </pc:spChg>
        <pc:spChg chg="mod">
          <ac:chgData name="Alfred Asterjadhi" userId="39de57b9-85c0-4fd1-aaac-8ca2b6560ad0" providerId="ADAL" clId="{DC0A24F0-5BEF-4B00-8EF4-170EFC2F3C41}" dt="2020-01-12T03:10:44.205" v="1069" actId="14100"/>
          <ac:spMkLst>
            <pc:docMk/>
            <pc:sldMk cId="2243228416" sldId="299"/>
            <ac:spMk id="7" creationId="{A33ECB10-7819-4C82-A0B2-418AAFBED5A3}"/>
          </ac:spMkLst>
        </pc:spChg>
      </pc:sldChg>
      <pc:sldChg chg="addSp delSp modSp">
        <pc:chgData name="Alfred Asterjadhi" userId="39de57b9-85c0-4fd1-aaac-8ca2b6560ad0" providerId="ADAL" clId="{DC0A24F0-5BEF-4B00-8EF4-170EFC2F3C41}" dt="2020-01-13T00:55:33.974" v="2043" actId="255"/>
        <pc:sldMkLst>
          <pc:docMk/>
          <pc:sldMk cId="4012074164" sldId="343"/>
        </pc:sldMkLst>
        <pc:spChg chg="mod">
          <ac:chgData name="Alfred Asterjadhi" userId="39de57b9-85c0-4fd1-aaac-8ca2b6560ad0" providerId="ADAL" clId="{DC0A24F0-5BEF-4B00-8EF4-170EFC2F3C41}" dt="2020-01-12T05:27:31.950" v="1751" actId="20577"/>
          <ac:spMkLst>
            <pc:docMk/>
            <pc:sldMk cId="4012074164" sldId="343"/>
            <ac:spMk id="2" creationId="{F2762690-C15C-4839-B40F-0AF3A4D89457}"/>
          </ac:spMkLst>
        </pc:spChg>
        <pc:graphicFrameChg chg="add del mod modGraphic">
          <ac:chgData name="Alfred Asterjadhi" userId="39de57b9-85c0-4fd1-aaac-8ca2b6560ad0" providerId="ADAL" clId="{DC0A24F0-5BEF-4B00-8EF4-170EFC2F3C41}" dt="2020-01-12T19:43:02.362" v="1892" actId="478"/>
          <ac:graphicFrameMkLst>
            <pc:docMk/>
            <pc:sldMk cId="4012074164" sldId="343"/>
            <ac:graphicFrameMk id="3" creationId="{D932037A-FBD2-4DAE-AEB3-C11A8F5ADAA7}"/>
          </ac:graphicFrameMkLst>
        </pc:graphicFrameChg>
        <pc:graphicFrameChg chg="del">
          <ac:chgData name="Alfred Asterjadhi" userId="39de57b9-85c0-4fd1-aaac-8ca2b6560ad0" providerId="ADAL" clId="{DC0A24F0-5BEF-4B00-8EF4-170EFC2F3C41}" dt="2020-01-12T05:04:14.266" v="1586" actId="478"/>
          <ac:graphicFrameMkLst>
            <pc:docMk/>
            <pc:sldMk cId="4012074164" sldId="343"/>
            <ac:graphicFrameMk id="6" creationId="{5094FBC8-BB74-47F3-965D-16BC678F4D1D}"/>
          </ac:graphicFrameMkLst>
        </pc:graphicFrameChg>
        <pc:graphicFrameChg chg="add del">
          <ac:chgData name="Alfred Asterjadhi" userId="39de57b9-85c0-4fd1-aaac-8ca2b6560ad0" providerId="ADAL" clId="{DC0A24F0-5BEF-4B00-8EF4-170EFC2F3C41}" dt="2020-01-13T00:37:53.629" v="1903"/>
          <ac:graphicFrameMkLst>
            <pc:docMk/>
            <pc:sldMk cId="4012074164" sldId="343"/>
            <ac:graphicFrameMk id="7" creationId="{DB59E7D5-382F-4B64-93F1-0C64FC3C2023}"/>
          </ac:graphicFrameMkLst>
        </pc:graphicFrameChg>
        <pc:graphicFrameChg chg="add mod modGraphic">
          <ac:chgData name="Alfred Asterjadhi" userId="39de57b9-85c0-4fd1-aaac-8ca2b6560ad0" providerId="ADAL" clId="{DC0A24F0-5BEF-4B00-8EF4-170EFC2F3C41}" dt="2020-01-13T00:55:33.974" v="2043" actId="255"/>
          <ac:graphicFrameMkLst>
            <pc:docMk/>
            <pc:sldMk cId="4012074164" sldId="343"/>
            <ac:graphicFrameMk id="9" creationId="{09F435B4-7CC0-4EAA-ADD1-FD476F7BD229}"/>
          </ac:graphicFrameMkLst>
        </pc:graphicFrameChg>
      </pc:sldChg>
      <pc:sldChg chg="addSp delSp modSp">
        <pc:chgData name="Alfred Asterjadhi" userId="39de57b9-85c0-4fd1-aaac-8ca2b6560ad0" providerId="ADAL" clId="{DC0A24F0-5BEF-4B00-8EF4-170EFC2F3C41}" dt="2020-01-13T01:04:47.297" v="2065" actId="6549"/>
        <pc:sldMkLst>
          <pc:docMk/>
          <pc:sldMk cId="2090181183" sldId="356"/>
        </pc:sldMkLst>
        <pc:spChg chg="mod">
          <ac:chgData name="Alfred Asterjadhi" userId="39de57b9-85c0-4fd1-aaac-8ca2b6560ad0" providerId="ADAL" clId="{DC0A24F0-5BEF-4B00-8EF4-170EFC2F3C41}" dt="2020-01-10T05:05:45.879" v="519" actId="20577"/>
          <ac:spMkLst>
            <pc:docMk/>
            <pc:sldMk cId="2090181183" sldId="356"/>
            <ac:spMk id="2" creationId="{F2762690-C15C-4839-B40F-0AF3A4D89457}"/>
          </ac:spMkLst>
        </pc:spChg>
        <pc:graphicFrameChg chg="add mod modGraphic">
          <ac:chgData name="Alfred Asterjadhi" userId="39de57b9-85c0-4fd1-aaac-8ca2b6560ad0" providerId="ADAL" clId="{DC0A24F0-5BEF-4B00-8EF4-170EFC2F3C41}" dt="2020-01-13T01:04:47.297" v="2065" actId="6549"/>
          <ac:graphicFrameMkLst>
            <pc:docMk/>
            <pc:sldMk cId="2090181183" sldId="356"/>
            <ac:graphicFrameMk id="3" creationId="{5F9A956F-4C02-4E00-8B16-4587FB8EFCAC}"/>
          </ac:graphicFrameMkLst>
        </pc:graphicFrameChg>
        <pc:graphicFrameChg chg="del">
          <ac:chgData name="Alfred Asterjadhi" userId="39de57b9-85c0-4fd1-aaac-8ca2b6560ad0" providerId="ADAL" clId="{DC0A24F0-5BEF-4B00-8EF4-170EFC2F3C41}" dt="2020-01-10T05:03:48.058" v="496" actId="478"/>
          <ac:graphicFrameMkLst>
            <pc:docMk/>
            <pc:sldMk cId="2090181183" sldId="356"/>
            <ac:graphicFrameMk id="7" creationId="{6E0D80BE-A9B6-4F67-914D-35D3C1B2C4A2}"/>
          </ac:graphicFrameMkLst>
        </pc:graphicFrameChg>
        <pc:graphicFrameChg chg="add del mod modGraphic">
          <ac:chgData name="Alfred Asterjadhi" userId="39de57b9-85c0-4fd1-aaac-8ca2b6560ad0" providerId="ADAL" clId="{DC0A24F0-5BEF-4B00-8EF4-170EFC2F3C41}" dt="2020-01-12T05:04:01.741" v="1583" actId="478"/>
          <ac:graphicFrameMkLst>
            <pc:docMk/>
            <pc:sldMk cId="2090181183" sldId="356"/>
            <ac:graphicFrameMk id="9" creationId="{F0F77EA5-FA0D-457B-9B11-C4D2E0275611}"/>
          </ac:graphicFrameMkLst>
        </pc:graphicFrameChg>
      </pc:sldChg>
      <pc:sldChg chg="addSp delSp modSp">
        <pc:chgData name="Alfred Asterjadhi" userId="39de57b9-85c0-4fd1-aaac-8ca2b6560ad0" providerId="ADAL" clId="{DC0A24F0-5BEF-4B00-8EF4-170EFC2F3C41}" dt="2020-01-12T19:45:23.166" v="1901" actId="113"/>
        <pc:sldMkLst>
          <pc:docMk/>
          <pc:sldMk cId="2304446118" sldId="357"/>
        </pc:sldMkLst>
        <pc:spChg chg="mod">
          <ac:chgData name="Alfred Asterjadhi" userId="39de57b9-85c0-4fd1-aaac-8ca2b6560ad0" providerId="ADAL" clId="{DC0A24F0-5BEF-4B00-8EF4-170EFC2F3C41}" dt="2020-01-10T06:04:20.284" v="757" actId="20577"/>
          <ac:spMkLst>
            <pc:docMk/>
            <pc:sldMk cId="2304446118" sldId="357"/>
            <ac:spMk id="2" creationId="{F2762690-C15C-4839-B40F-0AF3A4D89457}"/>
          </ac:spMkLst>
        </pc:spChg>
        <pc:graphicFrameChg chg="add mod modGraphic">
          <ac:chgData name="Alfred Asterjadhi" userId="39de57b9-85c0-4fd1-aaac-8ca2b6560ad0" providerId="ADAL" clId="{DC0A24F0-5BEF-4B00-8EF4-170EFC2F3C41}" dt="2020-01-12T19:45:23.166" v="1901" actId="113"/>
          <ac:graphicFrameMkLst>
            <pc:docMk/>
            <pc:sldMk cId="2304446118" sldId="357"/>
            <ac:graphicFrameMk id="3" creationId="{73BCAE2F-8DFF-494F-8B32-3474E1FC3334}"/>
          </ac:graphicFrameMkLst>
        </pc:graphicFrameChg>
        <pc:graphicFrameChg chg="del mod modGraphic">
          <ac:chgData name="Alfred Asterjadhi" userId="39de57b9-85c0-4fd1-aaac-8ca2b6560ad0" providerId="ADAL" clId="{DC0A24F0-5BEF-4B00-8EF4-170EFC2F3C41}" dt="2020-01-12T05:03:51.216" v="1581" actId="478"/>
          <ac:graphicFrameMkLst>
            <pc:docMk/>
            <pc:sldMk cId="2304446118" sldId="357"/>
            <ac:graphicFrameMk id="7" creationId="{A4CB8852-6266-4676-A387-39BDB4922EE2}"/>
          </ac:graphicFrameMkLst>
        </pc:graphicFrameChg>
      </pc:sldChg>
      <pc:sldChg chg="modSp">
        <pc:chgData name="Alfred Asterjadhi" userId="39de57b9-85c0-4fd1-aaac-8ca2b6560ad0" providerId="ADAL" clId="{DC0A24F0-5BEF-4B00-8EF4-170EFC2F3C41}" dt="2020-01-12T03:30:15.756" v="1352" actId="20577"/>
        <pc:sldMkLst>
          <pc:docMk/>
          <pc:sldMk cId="2034105741" sldId="364"/>
        </pc:sldMkLst>
        <pc:spChg chg="mod">
          <ac:chgData name="Alfred Asterjadhi" userId="39de57b9-85c0-4fd1-aaac-8ca2b6560ad0" providerId="ADAL" clId="{DC0A24F0-5BEF-4B00-8EF4-170EFC2F3C41}" dt="2020-01-12T03:30:15.756" v="1352" actId="20577"/>
          <ac:spMkLst>
            <pc:docMk/>
            <pc:sldMk cId="2034105741" sldId="364"/>
            <ac:spMk id="3" creationId="{5CFDA0E7-2421-40E8-A9D2-FC96EB4B13E4}"/>
          </ac:spMkLst>
        </pc:spChg>
      </pc:sldChg>
      <pc:sldChg chg="addSp delSp modSp">
        <pc:chgData name="Alfred Asterjadhi" userId="39de57b9-85c0-4fd1-aaac-8ca2b6560ad0" providerId="ADAL" clId="{DC0A24F0-5BEF-4B00-8EF4-170EFC2F3C41}" dt="2020-01-12T04:30:02.723" v="1552" actId="207"/>
        <pc:sldMkLst>
          <pc:docMk/>
          <pc:sldMk cId="3523270210" sldId="365"/>
        </pc:sldMkLst>
        <pc:spChg chg="mod">
          <ac:chgData name="Alfred Asterjadhi" userId="39de57b9-85c0-4fd1-aaac-8ca2b6560ad0" providerId="ADAL" clId="{DC0A24F0-5BEF-4B00-8EF4-170EFC2F3C41}" dt="2020-01-12T04:30:02.723" v="1552" actId="207"/>
          <ac:spMkLst>
            <pc:docMk/>
            <pc:sldMk cId="3523270210" sldId="365"/>
            <ac:spMk id="3" creationId="{E5D10565-A56D-42A9-AED0-8399A8037329}"/>
          </ac:spMkLst>
        </pc:spChg>
        <pc:spChg chg="add del mod">
          <ac:chgData name="Alfred Asterjadhi" userId="39de57b9-85c0-4fd1-aaac-8ca2b6560ad0" providerId="ADAL" clId="{DC0A24F0-5BEF-4B00-8EF4-170EFC2F3C41}" dt="2020-01-12T04:29:57.801" v="1551"/>
          <ac:spMkLst>
            <pc:docMk/>
            <pc:sldMk cId="3523270210" sldId="365"/>
            <ac:spMk id="6" creationId="{B387AD5E-3A54-416F-8A84-E0A251F0FE40}"/>
          </ac:spMkLst>
        </pc:spChg>
        <pc:spChg chg="add del mod">
          <ac:chgData name="Alfred Asterjadhi" userId="39de57b9-85c0-4fd1-aaac-8ca2b6560ad0" providerId="ADAL" clId="{DC0A24F0-5BEF-4B00-8EF4-170EFC2F3C41}" dt="2020-01-12T04:29:57.801" v="1551"/>
          <ac:spMkLst>
            <pc:docMk/>
            <pc:sldMk cId="3523270210" sldId="365"/>
            <ac:spMk id="8" creationId="{60B55E02-255D-4DE0-9D4E-684CE3C64B8A}"/>
          </ac:spMkLst>
        </pc:spChg>
        <pc:spChg chg="add del mod">
          <ac:chgData name="Alfred Asterjadhi" userId="39de57b9-85c0-4fd1-aaac-8ca2b6560ad0" providerId="ADAL" clId="{DC0A24F0-5BEF-4B00-8EF4-170EFC2F3C41}" dt="2020-01-12T04:29:57.801" v="1551"/>
          <ac:spMkLst>
            <pc:docMk/>
            <pc:sldMk cId="3523270210" sldId="365"/>
            <ac:spMk id="9" creationId="{D8849425-46E2-4648-8AAC-151990E223D6}"/>
          </ac:spMkLst>
        </pc:spChg>
        <pc:spChg chg="add del mod">
          <ac:chgData name="Alfred Asterjadhi" userId="39de57b9-85c0-4fd1-aaac-8ca2b6560ad0" providerId="ADAL" clId="{DC0A24F0-5BEF-4B00-8EF4-170EFC2F3C41}" dt="2020-01-12T04:29:57.801" v="1551"/>
          <ac:spMkLst>
            <pc:docMk/>
            <pc:sldMk cId="3523270210" sldId="365"/>
            <ac:spMk id="10" creationId="{4DAA6223-259B-4748-9FCA-24CA4C4B5660}"/>
          </ac:spMkLst>
        </pc:spChg>
        <pc:spChg chg="add del mod">
          <ac:chgData name="Alfred Asterjadhi" userId="39de57b9-85c0-4fd1-aaac-8ca2b6560ad0" providerId="ADAL" clId="{DC0A24F0-5BEF-4B00-8EF4-170EFC2F3C41}" dt="2020-01-12T04:29:57.801" v="1551"/>
          <ac:spMkLst>
            <pc:docMk/>
            <pc:sldMk cId="3523270210" sldId="365"/>
            <ac:spMk id="11" creationId="{5E13FBAA-3CBE-4A28-82DD-6694EC1B89F6}"/>
          </ac:spMkLst>
        </pc:spChg>
      </pc:sldChg>
      <pc:sldChg chg="addSp delSp">
        <pc:chgData name="Alfred Asterjadhi" userId="39de57b9-85c0-4fd1-aaac-8ca2b6560ad0" providerId="ADAL" clId="{DC0A24F0-5BEF-4B00-8EF4-170EFC2F3C41}" dt="2020-01-12T03:13:36.611" v="1088"/>
        <pc:sldMkLst>
          <pc:docMk/>
          <pc:sldMk cId="3599809708" sldId="376"/>
        </pc:sldMkLst>
        <pc:spChg chg="add del">
          <ac:chgData name="Alfred Asterjadhi" userId="39de57b9-85c0-4fd1-aaac-8ca2b6560ad0" providerId="ADAL" clId="{DC0A24F0-5BEF-4B00-8EF4-170EFC2F3C41}" dt="2020-01-12T03:13:33.310" v="1086"/>
          <ac:spMkLst>
            <pc:docMk/>
            <pc:sldMk cId="3599809708" sldId="376"/>
            <ac:spMk id="6" creationId="{4C006388-5EEF-493A-B669-61A95201AE2E}"/>
          </ac:spMkLst>
        </pc:spChg>
        <pc:spChg chg="add del">
          <ac:chgData name="Alfred Asterjadhi" userId="39de57b9-85c0-4fd1-aaac-8ca2b6560ad0" providerId="ADAL" clId="{DC0A24F0-5BEF-4B00-8EF4-170EFC2F3C41}" dt="2020-01-12T03:13:36.611" v="1088"/>
          <ac:spMkLst>
            <pc:docMk/>
            <pc:sldMk cId="3599809708" sldId="376"/>
            <ac:spMk id="8" creationId="{B8EA6E39-D64F-4C44-9FAE-1903812C0D68}"/>
          </ac:spMkLst>
        </pc:spChg>
      </pc:sldChg>
      <pc:sldChg chg="addSp delSp modSp add">
        <pc:chgData name="Alfred Asterjadhi" userId="39de57b9-85c0-4fd1-aaac-8ca2b6560ad0" providerId="ADAL" clId="{DC0A24F0-5BEF-4B00-8EF4-170EFC2F3C41}" dt="2020-01-12T19:45:00.565" v="1898" actId="113"/>
        <pc:sldMkLst>
          <pc:docMk/>
          <pc:sldMk cId="3947339360" sldId="394"/>
        </pc:sldMkLst>
        <pc:spChg chg="mod">
          <ac:chgData name="Alfred Asterjadhi" userId="39de57b9-85c0-4fd1-aaac-8ca2b6560ad0" providerId="ADAL" clId="{DC0A24F0-5BEF-4B00-8EF4-170EFC2F3C41}" dt="2020-01-10T05:05:28.571" v="515" actId="20577"/>
          <ac:spMkLst>
            <pc:docMk/>
            <pc:sldMk cId="3947339360" sldId="394"/>
            <ac:spMk id="2" creationId="{F2762690-C15C-4839-B40F-0AF3A4D89457}"/>
          </ac:spMkLst>
        </pc:spChg>
        <pc:graphicFrameChg chg="add mod modGraphic">
          <ac:chgData name="Alfred Asterjadhi" userId="39de57b9-85c0-4fd1-aaac-8ca2b6560ad0" providerId="ADAL" clId="{DC0A24F0-5BEF-4B00-8EF4-170EFC2F3C41}" dt="2020-01-12T19:45:00.565" v="1898" actId="113"/>
          <ac:graphicFrameMkLst>
            <pc:docMk/>
            <pc:sldMk cId="3947339360" sldId="394"/>
            <ac:graphicFrameMk id="7" creationId="{9F0EC4C0-C9C5-4F1D-A77C-EBFEB990E2F8}"/>
          </ac:graphicFrameMkLst>
        </pc:graphicFrameChg>
        <pc:graphicFrameChg chg="del mod modGraphic">
          <ac:chgData name="Alfred Asterjadhi" userId="39de57b9-85c0-4fd1-aaac-8ca2b6560ad0" providerId="ADAL" clId="{DC0A24F0-5BEF-4B00-8EF4-170EFC2F3C41}" dt="2020-01-12T05:04:05.438" v="1584" actId="478"/>
          <ac:graphicFrameMkLst>
            <pc:docMk/>
            <pc:sldMk cId="3947339360" sldId="394"/>
            <ac:graphicFrameMk id="9" creationId="{F0F77EA5-FA0D-457B-9B11-C4D2E0275611}"/>
          </ac:graphicFrameMkLst>
        </pc:graphicFrameChg>
      </pc:sldChg>
      <pc:sldChg chg="addSp delSp modSp add">
        <pc:chgData name="Alfred Asterjadhi" userId="39de57b9-85c0-4fd1-aaac-8ca2b6560ad0" providerId="ADAL" clId="{DC0A24F0-5BEF-4B00-8EF4-170EFC2F3C41}" dt="2020-01-12T19:44:53.407" v="1897" actId="113"/>
        <pc:sldMkLst>
          <pc:docMk/>
          <pc:sldMk cId="1277193041" sldId="395"/>
        </pc:sldMkLst>
        <pc:spChg chg="mod">
          <ac:chgData name="Alfred Asterjadhi" userId="39de57b9-85c0-4fd1-aaac-8ca2b6560ad0" providerId="ADAL" clId="{DC0A24F0-5BEF-4B00-8EF4-170EFC2F3C41}" dt="2020-01-10T05:05:35.505" v="517" actId="20577"/>
          <ac:spMkLst>
            <pc:docMk/>
            <pc:sldMk cId="1277193041" sldId="395"/>
            <ac:spMk id="2" creationId="{F2762690-C15C-4839-B40F-0AF3A4D89457}"/>
          </ac:spMkLst>
        </pc:spChg>
        <pc:graphicFrameChg chg="add mod modGraphic">
          <ac:chgData name="Alfred Asterjadhi" userId="39de57b9-85c0-4fd1-aaac-8ca2b6560ad0" providerId="ADAL" clId="{DC0A24F0-5BEF-4B00-8EF4-170EFC2F3C41}" dt="2020-01-12T19:44:53.407" v="1897" actId="113"/>
          <ac:graphicFrameMkLst>
            <pc:docMk/>
            <pc:sldMk cId="1277193041" sldId="395"/>
            <ac:graphicFrameMk id="7" creationId="{70D71360-E51E-44BA-B48E-9BA985A72BDF}"/>
          </ac:graphicFrameMkLst>
        </pc:graphicFrameChg>
        <pc:graphicFrameChg chg="del mod modGraphic">
          <ac:chgData name="Alfred Asterjadhi" userId="39de57b9-85c0-4fd1-aaac-8ca2b6560ad0" providerId="ADAL" clId="{DC0A24F0-5BEF-4B00-8EF4-170EFC2F3C41}" dt="2020-01-12T05:04:09.563" v="1585" actId="478"/>
          <ac:graphicFrameMkLst>
            <pc:docMk/>
            <pc:sldMk cId="1277193041" sldId="395"/>
            <ac:graphicFrameMk id="9" creationId="{F0F77EA5-FA0D-457B-9B11-C4D2E0275611}"/>
          </ac:graphicFrameMkLst>
        </pc:graphicFrameChg>
      </pc:sldChg>
      <pc:sldChg chg="addSp delSp modSp add">
        <pc:chgData name="Alfred Asterjadhi" userId="39de57b9-85c0-4fd1-aaac-8ca2b6560ad0" providerId="ADAL" clId="{DC0A24F0-5BEF-4B00-8EF4-170EFC2F3C41}" dt="2020-01-12T19:45:15.833" v="1900" actId="113"/>
        <pc:sldMkLst>
          <pc:docMk/>
          <pc:sldMk cId="861208131" sldId="396"/>
        </pc:sldMkLst>
        <pc:spChg chg="mod">
          <ac:chgData name="Alfred Asterjadhi" userId="39de57b9-85c0-4fd1-aaac-8ca2b6560ad0" providerId="ADAL" clId="{DC0A24F0-5BEF-4B00-8EF4-170EFC2F3C41}" dt="2020-01-10T06:04:15.617" v="755" actId="20577"/>
          <ac:spMkLst>
            <pc:docMk/>
            <pc:sldMk cId="861208131" sldId="396"/>
            <ac:spMk id="2" creationId="{F2762690-C15C-4839-B40F-0AF3A4D89457}"/>
          </ac:spMkLst>
        </pc:spChg>
        <pc:graphicFrameChg chg="add del">
          <ac:chgData name="Alfred Asterjadhi" userId="39de57b9-85c0-4fd1-aaac-8ca2b6560ad0" providerId="ADAL" clId="{DC0A24F0-5BEF-4B00-8EF4-170EFC2F3C41}" dt="2020-01-12T05:18:27.340" v="1608"/>
          <ac:graphicFrameMkLst>
            <pc:docMk/>
            <pc:sldMk cId="861208131" sldId="396"/>
            <ac:graphicFrameMk id="3" creationId="{2E7CF189-7FF9-4DDD-B31D-7BFE4B5FE591}"/>
          </ac:graphicFrameMkLst>
        </pc:graphicFrameChg>
        <pc:graphicFrameChg chg="add mod modGraphic">
          <ac:chgData name="Alfred Asterjadhi" userId="39de57b9-85c0-4fd1-aaac-8ca2b6560ad0" providerId="ADAL" clId="{DC0A24F0-5BEF-4B00-8EF4-170EFC2F3C41}" dt="2020-01-12T19:45:15.833" v="1900" actId="113"/>
          <ac:graphicFrameMkLst>
            <pc:docMk/>
            <pc:sldMk cId="861208131" sldId="396"/>
            <ac:graphicFrameMk id="6" creationId="{9BBAB375-BD9A-4663-AA61-A9F3997EF20E}"/>
          </ac:graphicFrameMkLst>
        </pc:graphicFrameChg>
        <pc:graphicFrameChg chg="del mod modGraphic">
          <ac:chgData name="Alfred Asterjadhi" userId="39de57b9-85c0-4fd1-aaac-8ca2b6560ad0" providerId="ADAL" clId="{DC0A24F0-5BEF-4B00-8EF4-170EFC2F3C41}" dt="2020-01-12T05:03:57.806" v="1582" actId="478"/>
          <ac:graphicFrameMkLst>
            <pc:docMk/>
            <pc:sldMk cId="861208131" sldId="396"/>
            <ac:graphicFrameMk id="7" creationId="{A4CB8852-6266-4676-A387-39BDB4922EE2}"/>
          </ac:graphicFrameMkLst>
        </pc:graphicFrameChg>
      </pc:sldChg>
      <pc:sldChg chg="modSp add">
        <pc:chgData name="Alfred Asterjadhi" userId="39de57b9-85c0-4fd1-aaac-8ca2b6560ad0" providerId="ADAL" clId="{DC0A24F0-5BEF-4B00-8EF4-170EFC2F3C41}" dt="2020-01-12T03:11:47.768" v="1082" actId="14100"/>
        <pc:sldMkLst>
          <pc:docMk/>
          <pc:sldMk cId="3596618118" sldId="397"/>
        </pc:sldMkLst>
        <pc:spChg chg="mod">
          <ac:chgData name="Alfred Asterjadhi" userId="39de57b9-85c0-4fd1-aaac-8ca2b6560ad0" providerId="ADAL" clId="{DC0A24F0-5BEF-4B00-8EF4-170EFC2F3C41}" dt="2020-01-12T03:09:18.810" v="1057" actId="20577"/>
          <ac:spMkLst>
            <pc:docMk/>
            <pc:sldMk cId="3596618118" sldId="397"/>
            <ac:spMk id="2" creationId="{D98037EA-01CD-49B6-9BB5-232DD9A4DDC5}"/>
          </ac:spMkLst>
        </pc:spChg>
        <pc:spChg chg="mod">
          <ac:chgData name="Alfred Asterjadhi" userId="39de57b9-85c0-4fd1-aaac-8ca2b6560ad0" providerId="ADAL" clId="{DC0A24F0-5BEF-4B00-8EF4-170EFC2F3C41}" dt="2020-01-12T03:11:47.768" v="1082" actId="14100"/>
          <ac:spMkLst>
            <pc:docMk/>
            <pc:sldMk cId="3596618118" sldId="397"/>
            <ac:spMk id="3" creationId="{3857177C-4F12-41D1-AB93-6925069E5DB9}"/>
          </ac:spMkLst>
        </pc:spChg>
        <pc:spChg chg="mod">
          <ac:chgData name="Alfred Asterjadhi" userId="39de57b9-85c0-4fd1-aaac-8ca2b6560ad0" providerId="ADAL" clId="{DC0A24F0-5BEF-4B00-8EF4-170EFC2F3C41}" dt="2020-01-12T03:11:37.138" v="1081" actId="6549"/>
          <ac:spMkLst>
            <pc:docMk/>
            <pc:sldMk cId="3596618118" sldId="397"/>
            <ac:spMk id="7" creationId="{A33ECB10-7819-4C82-A0B2-418AAFBED5A3}"/>
          </ac:spMkLst>
        </pc:spChg>
      </pc:sldChg>
      <pc:sldChg chg="modSp add">
        <pc:chgData name="Alfred Asterjadhi" userId="39de57b9-85c0-4fd1-aaac-8ca2b6560ad0" providerId="ADAL" clId="{DC0A24F0-5BEF-4B00-8EF4-170EFC2F3C41}" dt="2020-01-12T03:14:16.171" v="1107" actId="20577"/>
        <pc:sldMkLst>
          <pc:docMk/>
          <pc:sldMk cId="3137302080" sldId="398"/>
        </pc:sldMkLst>
        <pc:spChg chg="mod">
          <ac:chgData name="Alfred Asterjadhi" userId="39de57b9-85c0-4fd1-aaac-8ca2b6560ad0" providerId="ADAL" clId="{DC0A24F0-5BEF-4B00-8EF4-170EFC2F3C41}" dt="2020-01-12T03:14:12.392" v="1098" actId="20577"/>
          <ac:spMkLst>
            <pc:docMk/>
            <pc:sldMk cId="3137302080" sldId="398"/>
            <ac:spMk id="6" creationId="{00000000-0000-0000-0000-000000000000}"/>
          </ac:spMkLst>
        </pc:spChg>
        <pc:spChg chg="mod">
          <ac:chgData name="Alfred Asterjadhi" userId="39de57b9-85c0-4fd1-aaac-8ca2b6560ad0" providerId="ADAL" clId="{DC0A24F0-5BEF-4B00-8EF4-170EFC2F3C41}" dt="2020-01-12T03:14:16.171" v="1107" actId="20577"/>
          <ac:spMkLst>
            <pc:docMk/>
            <pc:sldMk cId="3137302080" sldId="398"/>
            <ac:spMk id="7" creationId="{00000000-0000-0000-0000-000000000000}"/>
          </ac:spMkLst>
        </pc:spChg>
      </pc:sldChg>
      <pc:sldChg chg="add">
        <pc:chgData name="Alfred Asterjadhi" userId="39de57b9-85c0-4fd1-aaac-8ca2b6560ad0" providerId="ADAL" clId="{DC0A24F0-5BEF-4B00-8EF4-170EFC2F3C41}" dt="2020-01-12T03:13:57.441" v="1089"/>
        <pc:sldMkLst>
          <pc:docMk/>
          <pc:sldMk cId="3523524851" sldId="399"/>
        </pc:sldMkLst>
      </pc:sldChg>
      <pc:sldChg chg="modSp add">
        <pc:chgData name="Alfred Asterjadhi" userId="39de57b9-85c0-4fd1-aaac-8ca2b6560ad0" providerId="ADAL" clId="{DC0A24F0-5BEF-4B00-8EF4-170EFC2F3C41}" dt="2020-01-12T03:14:29.584" v="1118" actId="20577"/>
        <pc:sldMkLst>
          <pc:docMk/>
          <pc:sldMk cId="3792746090" sldId="400"/>
        </pc:sldMkLst>
        <pc:spChg chg="mod">
          <ac:chgData name="Alfred Asterjadhi" userId="39de57b9-85c0-4fd1-aaac-8ca2b6560ad0" providerId="ADAL" clId="{DC0A24F0-5BEF-4B00-8EF4-170EFC2F3C41}" dt="2020-01-12T03:14:27.175" v="1117" actId="20577"/>
          <ac:spMkLst>
            <pc:docMk/>
            <pc:sldMk cId="3792746090" sldId="400"/>
            <ac:spMk id="6" creationId="{00000000-0000-0000-0000-000000000000}"/>
          </ac:spMkLst>
        </pc:spChg>
        <pc:spChg chg="mod">
          <ac:chgData name="Alfred Asterjadhi" userId="39de57b9-85c0-4fd1-aaac-8ca2b6560ad0" providerId="ADAL" clId="{DC0A24F0-5BEF-4B00-8EF4-170EFC2F3C41}" dt="2020-01-12T03:14:29.584" v="1118" actId="20577"/>
          <ac:spMkLst>
            <pc:docMk/>
            <pc:sldMk cId="3792746090" sldId="400"/>
            <ac:spMk id="7" creationId="{00000000-0000-0000-0000-000000000000}"/>
          </ac:spMkLst>
        </pc:spChg>
      </pc:sldChg>
      <pc:sldChg chg="add">
        <pc:chgData name="Alfred Asterjadhi" userId="39de57b9-85c0-4fd1-aaac-8ca2b6560ad0" providerId="ADAL" clId="{DC0A24F0-5BEF-4B00-8EF4-170EFC2F3C41}" dt="2020-01-12T03:14:00.566" v="1090"/>
        <pc:sldMkLst>
          <pc:docMk/>
          <pc:sldMk cId="496491643" sldId="401"/>
        </pc:sldMkLst>
      </pc:sldChg>
      <pc:sldChg chg="addSp delSp modSp add">
        <pc:chgData name="Alfred Asterjadhi" userId="39de57b9-85c0-4fd1-aaac-8ca2b6560ad0" providerId="ADAL" clId="{DC0A24F0-5BEF-4B00-8EF4-170EFC2F3C41}" dt="2020-01-13T01:02:00.483" v="2059" actId="6549"/>
        <pc:sldMkLst>
          <pc:docMk/>
          <pc:sldMk cId="2862338633" sldId="402"/>
        </pc:sldMkLst>
        <pc:spChg chg="mod">
          <ac:chgData name="Alfred Asterjadhi" userId="39de57b9-85c0-4fd1-aaac-8ca2b6560ad0" providerId="ADAL" clId="{DC0A24F0-5BEF-4B00-8EF4-170EFC2F3C41}" dt="2020-01-12T05:27:38.631" v="1753" actId="20577"/>
          <ac:spMkLst>
            <pc:docMk/>
            <pc:sldMk cId="2862338633" sldId="402"/>
            <ac:spMk id="2" creationId="{F2762690-C15C-4839-B40F-0AF3A4D89457}"/>
          </ac:spMkLst>
        </pc:spChg>
        <pc:graphicFrameChg chg="add del mod modGraphic">
          <ac:chgData name="Alfred Asterjadhi" userId="39de57b9-85c0-4fd1-aaac-8ca2b6560ad0" providerId="ADAL" clId="{DC0A24F0-5BEF-4B00-8EF4-170EFC2F3C41}" dt="2020-01-12T19:43:06.668" v="1893" actId="478"/>
          <ac:graphicFrameMkLst>
            <pc:docMk/>
            <pc:sldMk cId="2862338633" sldId="402"/>
            <ac:graphicFrameMk id="3" creationId="{2448B7B2-87D2-479E-9A90-316E804735E0}"/>
          </ac:graphicFrameMkLst>
        </pc:graphicFrameChg>
        <pc:graphicFrameChg chg="add mod modGraphic">
          <ac:chgData name="Alfred Asterjadhi" userId="39de57b9-85c0-4fd1-aaac-8ca2b6560ad0" providerId="ADAL" clId="{DC0A24F0-5BEF-4B00-8EF4-170EFC2F3C41}" dt="2020-01-13T01:02:00.483" v="2059" actId="6549"/>
          <ac:graphicFrameMkLst>
            <pc:docMk/>
            <pc:sldMk cId="2862338633" sldId="402"/>
            <ac:graphicFrameMk id="6" creationId="{A1D1C8BF-B3EC-4341-B61B-419A62069C61}"/>
          </ac:graphicFrameMkLst>
        </pc:graphicFrameChg>
      </pc:sldChg>
      <pc:sldChg chg="addSp delSp modSp add del">
        <pc:chgData name="Alfred Asterjadhi" userId="39de57b9-85c0-4fd1-aaac-8ca2b6560ad0" providerId="ADAL" clId="{DC0A24F0-5BEF-4B00-8EF4-170EFC2F3C41}" dt="2020-01-12T04:31:33.933" v="1580" actId="2696"/>
        <pc:sldMkLst>
          <pc:docMk/>
          <pc:sldMk cId="4038085079" sldId="402"/>
        </pc:sldMkLst>
        <pc:graphicFrameChg chg="add del">
          <ac:chgData name="Alfred Asterjadhi" userId="39de57b9-85c0-4fd1-aaac-8ca2b6560ad0" providerId="ADAL" clId="{DC0A24F0-5BEF-4B00-8EF4-170EFC2F3C41}" dt="2020-01-12T04:30:30.803" v="1569"/>
          <ac:graphicFrameMkLst>
            <pc:docMk/>
            <pc:sldMk cId="4038085079" sldId="402"/>
            <ac:graphicFrameMk id="6" creationId="{A154E74F-9CAE-4A1E-8DE6-E22D2B7EDF00}"/>
          </ac:graphicFrameMkLst>
        </pc:graphicFrameChg>
        <pc:graphicFrameChg chg="add del">
          <ac:chgData name="Alfred Asterjadhi" userId="39de57b9-85c0-4fd1-aaac-8ca2b6560ad0" providerId="ADAL" clId="{DC0A24F0-5BEF-4B00-8EF4-170EFC2F3C41}" dt="2020-01-12T04:30:39.348" v="1571" actId="478"/>
          <ac:graphicFrameMkLst>
            <pc:docMk/>
            <pc:sldMk cId="4038085079" sldId="402"/>
            <ac:graphicFrameMk id="7" creationId="{F2DFE7D0-63F1-42E9-8425-D8C4F6545C1D}"/>
          </ac:graphicFrameMkLst>
        </pc:graphicFrameChg>
        <pc:graphicFrameChg chg="add del">
          <ac:chgData name="Alfred Asterjadhi" userId="39de57b9-85c0-4fd1-aaac-8ca2b6560ad0" providerId="ADAL" clId="{DC0A24F0-5BEF-4B00-8EF4-170EFC2F3C41}" dt="2020-01-12T04:31:26.412" v="1577"/>
          <ac:graphicFrameMkLst>
            <pc:docMk/>
            <pc:sldMk cId="4038085079" sldId="402"/>
            <ac:graphicFrameMk id="8" creationId="{847716D4-0C60-4856-AC1B-3D078CF083F1}"/>
          </ac:graphicFrameMkLst>
        </pc:graphicFrameChg>
        <pc:graphicFrameChg chg="add del mod">
          <ac:chgData name="Alfred Asterjadhi" userId="39de57b9-85c0-4fd1-aaac-8ca2b6560ad0" providerId="ADAL" clId="{DC0A24F0-5BEF-4B00-8EF4-170EFC2F3C41}" dt="2020-01-12T04:31:30.925" v="1579" actId="478"/>
          <ac:graphicFrameMkLst>
            <pc:docMk/>
            <pc:sldMk cId="4038085079" sldId="402"/>
            <ac:graphicFrameMk id="9" creationId="{FE8ECC84-3839-48D5-80F0-FC52BA0240D4}"/>
          </ac:graphicFrameMkLst>
        </pc:graphicFrameChg>
      </pc:sldChg>
      <pc:sldChg chg="addSp delSp modSp add">
        <pc:chgData name="Alfred Asterjadhi" userId="39de57b9-85c0-4fd1-aaac-8ca2b6560ad0" providerId="ADAL" clId="{DC0A24F0-5BEF-4B00-8EF4-170EFC2F3C41}" dt="2020-01-13T00:55:49.935" v="2047" actId="255"/>
        <pc:sldMkLst>
          <pc:docMk/>
          <pc:sldMk cId="71395740" sldId="403"/>
        </pc:sldMkLst>
        <pc:spChg chg="mod">
          <ac:chgData name="Alfred Asterjadhi" userId="39de57b9-85c0-4fd1-aaac-8ca2b6560ad0" providerId="ADAL" clId="{DC0A24F0-5BEF-4B00-8EF4-170EFC2F3C41}" dt="2020-01-12T05:27:43.851" v="1755" actId="20577"/>
          <ac:spMkLst>
            <pc:docMk/>
            <pc:sldMk cId="71395740" sldId="403"/>
            <ac:spMk id="2" creationId="{F2762690-C15C-4839-B40F-0AF3A4D89457}"/>
          </ac:spMkLst>
        </pc:spChg>
        <pc:graphicFrameChg chg="add del mod modGraphic">
          <ac:chgData name="Alfred Asterjadhi" userId="39de57b9-85c0-4fd1-aaac-8ca2b6560ad0" providerId="ADAL" clId="{DC0A24F0-5BEF-4B00-8EF4-170EFC2F3C41}" dt="2020-01-12T19:43:11.650" v="1894" actId="478"/>
          <ac:graphicFrameMkLst>
            <pc:docMk/>
            <pc:sldMk cId="71395740" sldId="403"/>
            <ac:graphicFrameMk id="3" creationId="{CA5BC5C9-04D9-4D05-BF89-AEA2879595F6}"/>
          </ac:graphicFrameMkLst>
        </pc:graphicFrameChg>
        <pc:graphicFrameChg chg="add mod modGraphic">
          <ac:chgData name="Alfred Asterjadhi" userId="39de57b9-85c0-4fd1-aaac-8ca2b6560ad0" providerId="ADAL" clId="{DC0A24F0-5BEF-4B00-8EF4-170EFC2F3C41}" dt="2020-01-13T00:55:49.935" v="2047" actId="255"/>
          <ac:graphicFrameMkLst>
            <pc:docMk/>
            <pc:sldMk cId="71395740" sldId="403"/>
            <ac:graphicFrameMk id="6" creationId="{ABE8AB51-5072-41EA-8ECC-ABDA4CFDC5B3}"/>
          </ac:graphicFrameMkLst>
        </pc:graphicFrameChg>
      </pc:sldChg>
      <pc:sldChg chg="addSp delSp modSp add">
        <pc:chgData name="Alfred Asterjadhi" userId="39de57b9-85c0-4fd1-aaac-8ca2b6560ad0" providerId="ADAL" clId="{DC0A24F0-5BEF-4B00-8EF4-170EFC2F3C41}" dt="2020-01-13T01:03:44.040" v="2063" actId="20577"/>
        <pc:sldMkLst>
          <pc:docMk/>
          <pc:sldMk cId="2134147008" sldId="404"/>
        </pc:sldMkLst>
        <pc:spChg chg="mod">
          <ac:chgData name="Alfred Asterjadhi" userId="39de57b9-85c0-4fd1-aaac-8ca2b6560ad0" providerId="ADAL" clId="{DC0A24F0-5BEF-4B00-8EF4-170EFC2F3C41}" dt="2020-01-12T05:27:48.635" v="1757" actId="20577"/>
          <ac:spMkLst>
            <pc:docMk/>
            <pc:sldMk cId="2134147008" sldId="404"/>
            <ac:spMk id="2" creationId="{F2762690-C15C-4839-B40F-0AF3A4D89457}"/>
          </ac:spMkLst>
        </pc:spChg>
        <pc:graphicFrameChg chg="add del mod modGraphic">
          <ac:chgData name="Alfred Asterjadhi" userId="39de57b9-85c0-4fd1-aaac-8ca2b6560ad0" providerId="ADAL" clId="{DC0A24F0-5BEF-4B00-8EF4-170EFC2F3C41}" dt="2020-01-12T19:43:17.232" v="1895" actId="478"/>
          <ac:graphicFrameMkLst>
            <pc:docMk/>
            <pc:sldMk cId="2134147008" sldId="404"/>
            <ac:graphicFrameMk id="3" creationId="{2DDC4DAC-DB76-49F9-987F-54261060F7B6}"/>
          </ac:graphicFrameMkLst>
        </pc:graphicFrameChg>
        <pc:graphicFrameChg chg="add mod modGraphic">
          <ac:chgData name="Alfred Asterjadhi" userId="39de57b9-85c0-4fd1-aaac-8ca2b6560ad0" providerId="ADAL" clId="{DC0A24F0-5BEF-4B00-8EF4-170EFC2F3C41}" dt="2020-01-13T01:03:44.040" v="2063" actId="20577"/>
          <ac:graphicFrameMkLst>
            <pc:docMk/>
            <pc:sldMk cId="2134147008" sldId="404"/>
            <ac:graphicFrameMk id="6" creationId="{8DF25C99-7BD3-4F0A-BA6D-9494D98FF949}"/>
          </ac:graphicFrameMkLst>
        </pc:graphicFrameChg>
      </pc:sldChg>
      <pc:sldChg chg="addSp delSp modSp add">
        <pc:chgData name="Alfred Asterjadhi" userId="39de57b9-85c0-4fd1-aaac-8ca2b6560ad0" providerId="ADAL" clId="{DC0A24F0-5BEF-4B00-8EF4-170EFC2F3C41}" dt="2020-01-13T01:02:49.478" v="2060" actId="14734"/>
        <pc:sldMkLst>
          <pc:docMk/>
          <pc:sldMk cId="3267710160" sldId="405"/>
        </pc:sldMkLst>
        <pc:spChg chg="mod">
          <ac:chgData name="Alfred Asterjadhi" userId="39de57b9-85c0-4fd1-aaac-8ca2b6560ad0" providerId="ADAL" clId="{DC0A24F0-5BEF-4B00-8EF4-170EFC2F3C41}" dt="2020-01-12T05:28:06.254" v="1760" actId="20577"/>
          <ac:spMkLst>
            <pc:docMk/>
            <pc:sldMk cId="3267710160" sldId="405"/>
            <ac:spMk id="2" creationId="{F2762690-C15C-4839-B40F-0AF3A4D89457}"/>
          </ac:spMkLst>
        </pc:spChg>
        <pc:spChg chg="add del">
          <ac:chgData name="Alfred Asterjadhi" userId="39de57b9-85c0-4fd1-aaac-8ca2b6560ad0" providerId="ADAL" clId="{DC0A24F0-5BEF-4B00-8EF4-170EFC2F3C41}" dt="2020-01-12T05:31:12.863" v="1769"/>
          <ac:spMkLst>
            <pc:docMk/>
            <pc:sldMk cId="3267710160" sldId="405"/>
            <ac:spMk id="7" creationId="{1C23CB2C-EDA7-45F3-AC05-2A12B5E9ABE3}"/>
          </ac:spMkLst>
        </pc:spChg>
        <pc:spChg chg="add del mod">
          <ac:chgData name="Alfred Asterjadhi" userId="39de57b9-85c0-4fd1-aaac-8ca2b6560ad0" providerId="ADAL" clId="{DC0A24F0-5BEF-4B00-8EF4-170EFC2F3C41}" dt="2020-01-12T05:39:53.879" v="1873"/>
          <ac:spMkLst>
            <pc:docMk/>
            <pc:sldMk cId="3267710160" sldId="405"/>
            <ac:spMk id="9" creationId="{134FF79D-4329-4C5C-AFD8-835B5F47EFDB}"/>
          </ac:spMkLst>
        </pc:spChg>
        <pc:spChg chg="add del mod">
          <ac:chgData name="Alfred Asterjadhi" userId="39de57b9-85c0-4fd1-aaac-8ca2b6560ad0" providerId="ADAL" clId="{DC0A24F0-5BEF-4B00-8EF4-170EFC2F3C41}" dt="2020-01-12T05:39:53.879" v="1873"/>
          <ac:spMkLst>
            <pc:docMk/>
            <pc:sldMk cId="3267710160" sldId="405"/>
            <ac:spMk id="10" creationId="{F679C261-E728-4C7F-9768-E6739FB502C2}"/>
          </ac:spMkLst>
        </pc:spChg>
        <pc:spChg chg="add del mod">
          <ac:chgData name="Alfred Asterjadhi" userId="39de57b9-85c0-4fd1-aaac-8ca2b6560ad0" providerId="ADAL" clId="{DC0A24F0-5BEF-4B00-8EF4-170EFC2F3C41}" dt="2020-01-12T05:39:53.879" v="1873"/>
          <ac:spMkLst>
            <pc:docMk/>
            <pc:sldMk cId="3267710160" sldId="405"/>
            <ac:spMk id="11" creationId="{E14C00EA-0A81-467A-9781-BCB135F7666E}"/>
          </ac:spMkLst>
        </pc:spChg>
        <pc:graphicFrameChg chg="add del mod modGraphic">
          <ac:chgData name="Alfred Asterjadhi" userId="39de57b9-85c0-4fd1-aaac-8ca2b6560ad0" providerId="ADAL" clId="{DC0A24F0-5BEF-4B00-8EF4-170EFC2F3C41}" dt="2020-01-12T19:43:22.054" v="1896" actId="478"/>
          <ac:graphicFrameMkLst>
            <pc:docMk/>
            <pc:sldMk cId="3267710160" sldId="405"/>
            <ac:graphicFrameMk id="3" creationId="{1240265E-A68C-4EF2-9497-A2D9E80A61D9}"/>
          </ac:graphicFrameMkLst>
        </pc:graphicFrameChg>
        <pc:graphicFrameChg chg="add del">
          <ac:chgData name="Alfred Asterjadhi" userId="39de57b9-85c0-4fd1-aaac-8ca2b6560ad0" providerId="ADAL" clId="{DC0A24F0-5BEF-4B00-8EF4-170EFC2F3C41}" dt="2020-01-12T05:31:01.172" v="1767"/>
          <ac:graphicFrameMkLst>
            <pc:docMk/>
            <pc:sldMk cId="3267710160" sldId="405"/>
            <ac:graphicFrameMk id="6" creationId="{6BD9E113-8308-4FF8-9895-2DC8E8BE1C2A}"/>
          </ac:graphicFrameMkLst>
        </pc:graphicFrameChg>
        <pc:graphicFrameChg chg="add mod modGraphic">
          <ac:chgData name="Alfred Asterjadhi" userId="39de57b9-85c0-4fd1-aaac-8ca2b6560ad0" providerId="ADAL" clId="{DC0A24F0-5BEF-4B00-8EF4-170EFC2F3C41}" dt="2020-01-13T01:02:49.478" v="2060" actId="14734"/>
          <ac:graphicFrameMkLst>
            <pc:docMk/>
            <pc:sldMk cId="3267710160" sldId="405"/>
            <ac:graphicFrameMk id="12" creationId="{41D6B693-7CEC-4554-B256-E5716DF1A58F}"/>
          </ac:graphicFrameMkLst>
        </pc:graphicFrameChg>
      </pc:sldChg>
      <pc:sldChg chg="addSp modSp add">
        <pc:chgData name="Alfred Asterjadhi" userId="39de57b9-85c0-4fd1-aaac-8ca2b6560ad0" providerId="ADAL" clId="{DC0A24F0-5BEF-4B00-8EF4-170EFC2F3C41}" dt="2020-01-13T00:56:13.221" v="2053" actId="255"/>
        <pc:sldMkLst>
          <pc:docMk/>
          <pc:sldMk cId="2079882875" sldId="406"/>
        </pc:sldMkLst>
        <pc:spChg chg="mod">
          <ac:chgData name="Alfred Asterjadhi" userId="39de57b9-85c0-4fd1-aaac-8ca2b6560ad0" providerId="ADAL" clId="{DC0A24F0-5BEF-4B00-8EF4-170EFC2F3C41}" dt="2020-01-13T00:45:35.955" v="1993" actId="20577"/>
          <ac:spMkLst>
            <pc:docMk/>
            <pc:sldMk cId="2079882875" sldId="406"/>
            <ac:spMk id="2" creationId="{DDE869D4-07DF-470B-B389-2E60BA89A5E1}"/>
          </ac:spMkLst>
        </pc:spChg>
        <pc:graphicFrameChg chg="add mod modGraphic">
          <ac:chgData name="Alfred Asterjadhi" userId="39de57b9-85c0-4fd1-aaac-8ca2b6560ad0" providerId="ADAL" clId="{DC0A24F0-5BEF-4B00-8EF4-170EFC2F3C41}" dt="2020-01-13T00:56:13.221" v="2053" actId="255"/>
          <ac:graphicFrameMkLst>
            <pc:docMk/>
            <pc:sldMk cId="2079882875" sldId="406"/>
            <ac:graphicFrameMk id="6" creationId="{500C8816-4A31-444B-815D-E1E816592006}"/>
          </ac:graphicFrameMkLst>
        </pc:graphicFrameChg>
      </pc:sldChg>
    </pc:docChg>
  </pc:docChgLst>
  <pc:docChgLst>
    <pc:chgData name="Alfred Asterjadhi" userId="39de57b9-85c0-4fd1-aaac-8ca2b6560ad0" providerId="ADAL" clId="{CBA4A974-D697-4CC3-A82F-AC1CF4816597}"/>
  </pc:docChgLst>
  <pc:docChgLst>
    <pc:chgData name="Alfred Asterjadhi" userId="39de57b9-85c0-4fd1-aaac-8ca2b6560ad0" providerId="ADAL" clId="{66D0C5E3-2971-446F-B988-E2884F62C786}"/>
    <pc:docChg chg="undo custSel addSld delSld modSld modMainMaster">
      <pc:chgData name="Alfred Asterjadhi" userId="39de57b9-85c0-4fd1-aaac-8ca2b6560ad0" providerId="ADAL" clId="{66D0C5E3-2971-446F-B988-E2884F62C786}" dt="2019-12-09T15:02:25.059" v="798" actId="20577"/>
      <pc:docMkLst>
        <pc:docMk/>
      </pc:docMkLst>
      <pc:sldChg chg="modSp">
        <pc:chgData name="Alfred Asterjadhi" userId="39de57b9-85c0-4fd1-aaac-8ca2b6560ad0" providerId="ADAL" clId="{66D0C5E3-2971-446F-B988-E2884F62C786}" dt="2019-12-09T14:26:51.991" v="54" actId="20577"/>
        <pc:sldMkLst>
          <pc:docMk/>
          <pc:sldMk cId="0" sldId="256"/>
        </pc:sldMkLst>
        <pc:spChg chg="mod">
          <ac:chgData name="Alfred Asterjadhi" userId="39de57b9-85c0-4fd1-aaac-8ca2b6560ad0" providerId="ADAL" clId="{66D0C5E3-2971-446F-B988-E2884F62C786}" dt="2019-12-09T14:26:36.212" v="37" actId="20577"/>
          <ac:spMkLst>
            <pc:docMk/>
            <pc:sldMk cId="0" sldId="256"/>
            <ac:spMk id="6" creationId="{00000000-0000-0000-0000-000000000000}"/>
          </ac:spMkLst>
        </pc:spChg>
        <pc:spChg chg="mod">
          <ac:chgData name="Alfred Asterjadhi" userId="39de57b9-85c0-4fd1-aaac-8ca2b6560ad0" providerId="ADAL" clId="{66D0C5E3-2971-446F-B988-E2884F62C786}" dt="2019-12-09T14:26:44.106" v="48" actId="20577"/>
          <ac:spMkLst>
            <pc:docMk/>
            <pc:sldMk cId="0" sldId="256"/>
            <ac:spMk id="3073" creationId="{00000000-0000-0000-0000-000000000000}"/>
          </ac:spMkLst>
        </pc:spChg>
        <pc:spChg chg="mod">
          <ac:chgData name="Alfred Asterjadhi" userId="39de57b9-85c0-4fd1-aaac-8ca2b6560ad0" providerId="ADAL" clId="{66D0C5E3-2971-446F-B988-E2884F62C786}" dt="2019-12-09T14:26:51.991" v="54" actId="20577"/>
          <ac:spMkLst>
            <pc:docMk/>
            <pc:sldMk cId="0" sldId="256"/>
            <ac:spMk id="3074" creationId="{00000000-0000-0000-0000-000000000000}"/>
          </ac:spMkLst>
        </pc:spChg>
      </pc:sldChg>
      <pc:sldChg chg="addSp delSp modSp">
        <pc:chgData name="Alfred Asterjadhi" userId="39de57b9-85c0-4fd1-aaac-8ca2b6560ad0" providerId="ADAL" clId="{66D0C5E3-2971-446F-B988-E2884F62C786}" dt="2019-12-09T14:57:47.913" v="636"/>
        <pc:sldMkLst>
          <pc:docMk/>
          <pc:sldMk cId="0" sldId="257"/>
        </pc:sldMkLst>
        <pc:spChg chg="del">
          <ac:chgData name="Alfred Asterjadhi" userId="39de57b9-85c0-4fd1-aaac-8ca2b6560ad0" providerId="ADAL" clId="{66D0C5E3-2971-446F-B988-E2884F62C786}" dt="2019-12-09T14:57:47.657" v="635" actId="478"/>
          <ac:spMkLst>
            <pc:docMk/>
            <pc:sldMk cId="0" sldId="257"/>
            <ac:spMk id="4" creationId="{00000000-0000-0000-0000-000000000000}"/>
          </ac:spMkLst>
        </pc:spChg>
        <pc:spChg chg="add">
          <ac:chgData name="Alfred Asterjadhi" userId="39de57b9-85c0-4fd1-aaac-8ca2b6560ad0" providerId="ADAL" clId="{66D0C5E3-2971-446F-B988-E2884F62C786}" dt="2019-12-09T14:57:47.913" v="636"/>
          <ac:spMkLst>
            <pc:docMk/>
            <pc:sldMk cId="0" sldId="257"/>
            <ac:spMk id="7" creationId="{4565958B-DD30-4EE7-AF20-DC550898176B}"/>
          </ac:spMkLst>
        </pc:spChg>
        <pc:spChg chg="mod">
          <ac:chgData name="Alfred Asterjadhi" userId="39de57b9-85c0-4fd1-aaac-8ca2b6560ad0" providerId="ADAL" clId="{66D0C5E3-2971-446F-B988-E2884F62C786}" dt="2019-12-09T14:27:44.488" v="93" actId="20577"/>
          <ac:spMkLst>
            <pc:docMk/>
            <pc:sldMk cId="0" sldId="257"/>
            <ac:spMk id="4098" creationId="{00000000-0000-0000-0000-000000000000}"/>
          </ac:spMkLst>
        </pc:spChg>
      </pc:sldChg>
      <pc:sldChg chg="addSp delSp">
        <pc:chgData name="Alfred Asterjadhi" userId="39de57b9-85c0-4fd1-aaac-8ca2b6560ad0" providerId="ADAL" clId="{66D0C5E3-2971-446F-B988-E2884F62C786}" dt="2019-12-09T14:57:51.425" v="638"/>
        <pc:sldMkLst>
          <pc:docMk/>
          <pc:sldMk cId="3254182675" sldId="258"/>
        </pc:sldMkLst>
        <pc:spChg chg="del">
          <ac:chgData name="Alfred Asterjadhi" userId="39de57b9-85c0-4fd1-aaac-8ca2b6560ad0" providerId="ADAL" clId="{66D0C5E3-2971-446F-B988-E2884F62C786}" dt="2019-12-09T14:57:51.140" v="637" actId="478"/>
          <ac:spMkLst>
            <pc:docMk/>
            <pc:sldMk cId="3254182675" sldId="258"/>
            <ac:spMk id="6" creationId="{00000000-0000-0000-0000-000000000000}"/>
          </ac:spMkLst>
        </pc:spChg>
        <pc:spChg chg="add">
          <ac:chgData name="Alfred Asterjadhi" userId="39de57b9-85c0-4fd1-aaac-8ca2b6560ad0" providerId="ADAL" clId="{66D0C5E3-2971-446F-B988-E2884F62C786}" dt="2019-12-09T14:57:51.425" v="638"/>
          <ac:spMkLst>
            <pc:docMk/>
            <pc:sldMk cId="3254182675" sldId="258"/>
            <ac:spMk id="7" creationId="{4F62ADF5-BC8B-4EF4-B4E8-C355611EECFF}"/>
          </ac:spMkLst>
        </pc:spChg>
      </pc:sldChg>
      <pc:sldChg chg="addSp delSp modSp">
        <pc:chgData name="Alfred Asterjadhi" userId="39de57b9-85c0-4fd1-aaac-8ca2b6560ad0" providerId="ADAL" clId="{66D0C5E3-2971-446F-B988-E2884F62C786}" dt="2019-12-09T15:01:47.994" v="790" actId="478"/>
        <pc:sldMkLst>
          <pc:docMk/>
          <pc:sldMk cId="3930105769" sldId="259"/>
        </pc:sldMkLst>
        <pc:spChg chg="del mod">
          <ac:chgData name="Alfred Asterjadhi" userId="39de57b9-85c0-4fd1-aaac-8ca2b6560ad0" providerId="ADAL" clId="{66D0C5E3-2971-446F-B988-E2884F62C786}" dt="2019-12-09T14:57:57.649" v="642" actId="478"/>
          <ac:spMkLst>
            <pc:docMk/>
            <pc:sldMk cId="3930105769" sldId="259"/>
            <ac:spMk id="6" creationId="{00000000-0000-0000-0000-000000000000}"/>
          </ac:spMkLst>
        </pc:spChg>
        <pc:spChg chg="add del">
          <ac:chgData name="Alfred Asterjadhi" userId="39de57b9-85c0-4fd1-aaac-8ca2b6560ad0" providerId="ADAL" clId="{66D0C5E3-2971-446F-B988-E2884F62C786}" dt="2019-12-09T14:57:56.348" v="641"/>
          <ac:spMkLst>
            <pc:docMk/>
            <pc:sldMk cId="3930105769" sldId="259"/>
            <ac:spMk id="7" creationId="{0CC39658-8F00-4A7E-8053-532D4907BE27}"/>
          </ac:spMkLst>
        </pc:spChg>
        <pc:spChg chg="add">
          <ac:chgData name="Alfred Asterjadhi" userId="39de57b9-85c0-4fd1-aaac-8ca2b6560ad0" providerId="ADAL" clId="{66D0C5E3-2971-446F-B988-E2884F62C786}" dt="2019-12-09T14:57:58.053" v="643"/>
          <ac:spMkLst>
            <pc:docMk/>
            <pc:sldMk cId="3930105769" sldId="259"/>
            <ac:spMk id="8" creationId="{B9729627-ADAE-4024-BD86-16598384D9AB}"/>
          </ac:spMkLst>
        </pc:spChg>
        <pc:spChg chg="add del">
          <ac:chgData name="Alfred Asterjadhi" userId="39de57b9-85c0-4fd1-aaac-8ca2b6560ad0" providerId="ADAL" clId="{66D0C5E3-2971-446F-B988-E2884F62C786}" dt="2019-12-09T15:01:47.994" v="790" actId="478"/>
          <ac:spMkLst>
            <pc:docMk/>
            <pc:sldMk cId="3930105769" sldId="259"/>
            <ac:spMk id="9" creationId="{AB2A3FBE-FB80-4916-9D50-3687E3D68367}"/>
          </ac:spMkLst>
        </pc:spChg>
      </pc:sldChg>
      <pc:sldChg chg="addSp delSp modSp">
        <pc:chgData name="Alfred Asterjadhi" userId="39de57b9-85c0-4fd1-aaac-8ca2b6560ad0" providerId="ADAL" clId="{66D0C5E3-2971-446F-B988-E2884F62C786}" dt="2019-12-09T15:01:45.847" v="788"/>
        <pc:sldMkLst>
          <pc:docMk/>
          <pc:sldMk cId="3136880362" sldId="260"/>
        </pc:sldMkLst>
        <pc:spChg chg="del mod">
          <ac:chgData name="Alfred Asterjadhi" userId="39de57b9-85c0-4fd1-aaac-8ca2b6560ad0" providerId="ADAL" clId="{66D0C5E3-2971-446F-B988-E2884F62C786}" dt="2019-12-09T14:58:02.673" v="645" actId="478"/>
          <ac:spMkLst>
            <pc:docMk/>
            <pc:sldMk cId="3136880362" sldId="260"/>
            <ac:spMk id="6" creationId="{00000000-0000-0000-0000-000000000000}"/>
          </ac:spMkLst>
        </pc:spChg>
        <pc:spChg chg="add">
          <ac:chgData name="Alfred Asterjadhi" userId="39de57b9-85c0-4fd1-aaac-8ca2b6560ad0" providerId="ADAL" clId="{66D0C5E3-2971-446F-B988-E2884F62C786}" dt="2019-12-09T15:01:45.847" v="788"/>
          <ac:spMkLst>
            <pc:docMk/>
            <pc:sldMk cId="3136880362" sldId="260"/>
            <ac:spMk id="7" creationId="{733EE7F5-4D25-4915-8021-FD9EE23E2C32}"/>
          </ac:spMkLst>
        </pc:spChg>
      </pc:sldChg>
      <pc:sldChg chg="addSp delSp">
        <pc:chgData name="Alfred Asterjadhi" userId="39de57b9-85c0-4fd1-aaac-8ca2b6560ad0" providerId="ADAL" clId="{66D0C5E3-2971-446F-B988-E2884F62C786}" dt="2019-12-09T15:01:44.960" v="787"/>
        <pc:sldMkLst>
          <pc:docMk/>
          <pc:sldMk cId="1676196551" sldId="261"/>
        </pc:sldMkLst>
        <pc:spChg chg="del">
          <ac:chgData name="Alfred Asterjadhi" userId="39de57b9-85c0-4fd1-aaac-8ca2b6560ad0" providerId="ADAL" clId="{66D0C5E3-2971-446F-B988-E2884F62C786}" dt="2019-12-09T14:58:04.628" v="646" actId="478"/>
          <ac:spMkLst>
            <pc:docMk/>
            <pc:sldMk cId="1676196551" sldId="261"/>
            <ac:spMk id="6" creationId="{00000000-0000-0000-0000-000000000000}"/>
          </ac:spMkLst>
        </pc:spChg>
        <pc:spChg chg="add">
          <ac:chgData name="Alfred Asterjadhi" userId="39de57b9-85c0-4fd1-aaac-8ca2b6560ad0" providerId="ADAL" clId="{66D0C5E3-2971-446F-B988-E2884F62C786}" dt="2019-12-09T15:01:44.960" v="787"/>
          <ac:spMkLst>
            <pc:docMk/>
            <pc:sldMk cId="1676196551" sldId="261"/>
            <ac:spMk id="7" creationId="{0A0F1EBF-63A8-4C75-8DB7-0D8CD44D0896}"/>
          </ac:spMkLst>
        </pc:spChg>
      </pc:sldChg>
      <pc:sldChg chg="addSp delSp">
        <pc:chgData name="Alfred Asterjadhi" userId="39de57b9-85c0-4fd1-aaac-8ca2b6560ad0" providerId="ADAL" clId="{66D0C5E3-2971-446F-B988-E2884F62C786}" dt="2019-12-09T15:01:44.173" v="786"/>
        <pc:sldMkLst>
          <pc:docMk/>
          <pc:sldMk cId="2927177891" sldId="263"/>
        </pc:sldMkLst>
        <pc:spChg chg="del">
          <ac:chgData name="Alfred Asterjadhi" userId="39de57b9-85c0-4fd1-aaac-8ca2b6560ad0" providerId="ADAL" clId="{66D0C5E3-2971-446F-B988-E2884F62C786}" dt="2019-12-09T14:58:06.603" v="647" actId="478"/>
          <ac:spMkLst>
            <pc:docMk/>
            <pc:sldMk cId="2927177891" sldId="263"/>
            <ac:spMk id="6" creationId="{00000000-0000-0000-0000-000000000000}"/>
          </ac:spMkLst>
        </pc:spChg>
        <pc:spChg chg="add">
          <ac:chgData name="Alfred Asterjadhi" userId="39de57b9-85c0-4fd1-aaac-8ca2b6560ad0" providerId="ADAL" clId="{66D0C5E3-2971-446F-B988-E2884F62C786}" dt="2019-12-09T15:01:44.173" v="786"/>
          <ac:spMkLst>
            <pc:docMk/>
            <pc:sldMk cId="2927177891" sldId="263"/>
            <ac:spMk id="9" creationId="{4BB4CFD1-21C6-467E-AB6E-3577A473F86D}"/>
          </ac:spMkLst>
        </pc:spChg>
      </pc:sldChg>
      <pc:sldChg chg="addSp delSp">
        <pc:chgData name="Alfred Asterjadhi" userId="39de57b9-85c0-4fd1-aaac-8ca2b6560ad0" providerId="ADAL" clId="{66D0C5E3-2971-446F-B988-E2884F62C786}" dt="2019-12-09T15:01:43.376" v="785"/>
        <pc:sldMkLst>
          <pc:docMk/>
          <pc:sldMk cId="4277600907" sldId="264"/>
        </pc:sldMkLst>
        <pc:spChg chg="del">
          <ac:chgData name="Alfred Asterjadhi" userId="39de57b9-85c0-4fd1-aaac-8ca2b6560ad0" providerId="ADAL" clId="{66D0C5E3-2971-446F-B988-E2884F62C786}" dt="2019-12-09T14:58:08.277" v="648" actId="478"/>
          <ac:spMkLst>
            <pc:docMk/>
            <pc:sldMk cId="4277600907" sldId="264"/>
            <ac:spMk id="6" creationId="{00000000-0000-0000-0000-000000000000}"/>
          </ac:spMkLst>
        </pc:spChg>
        <pc:spChg chg="add">
          <ac:chgData name="Alfred Asterjadhi" userId="39de57b9-85c0-4fd1-aaac-8ca2b6560ad0" providerId="ADAL" clId="{66D0C5E3-2971-446F-B988-E2884F62C786}" dt="2019-12-09T15:01:43.376" v="785"/>
          <ac:spMkLst>
            <pc:docMk/>
            <pc:sldMk cId="4277600907" sldId="264"/>
            <ac:spMk id="8" creationId="{B2C4C695-AFB3-4956-B721-DB0805BA0685}"/>
          </ac:spMkLst>
        </pc:spChg>
      </pc:sldChg>
      <pc:sldChg chg="addSp delSp">
        <pc:chgData name="Alfred Asterjadhi" userId="39de57b9-85c0-4fd1-aaac-8ca2b6560ad0" providerId="ADAL" clId="{66D0C5E3-2971-446F-B988-E2884F62C786}" dt="2019-12-09T15:01:42.213" v="784"/>
        <pc:sldMkLst>
          <pc:docMk/>
          <pc:sldMk cId="2436815634" sldId="265"/>
        </pc:sldMkLst>
        <pc:spChg chg="del">
          <ac:chgData name="Alfred Asterjadhi" userId="39de57b9-85c0-4fd1-aaac-8ca2b6560ad0" providerId="ADAL" clId="{66D0C5E3-2971-446F-B988-E2884F62C786}" dt="2019-12-09T14:58:09.870" v="649" actId="478"/>
          <ac:spMkLst>
            <pc:docMk/>
            <pc:sldMk cId="2436815634" sldId="265"/>
            <ac:spMk id="6" creationId="{00000000-0000-0000-0000-000000000000}"/>
          </ac:spMkLst>
        </pc:spChg>
        <pc:spChg chg="add">
          <ac:chgData name="Alfred Asterjadhi" userId="39de57b9-85c0-4fd1-aaac-8ca2b6560ad0" providerId="ADAL" clId="{66D0C5E3-2971-446F-B988-E2884F62C786}" dt="2019-12-09T15:01:42.213" v="784"/>
          <ac:spMkLst>
            <pc:docMk/>
            <pc:sldMk cId="2436815634" sldId="265"/>
            <ac:spMk id="9" creationId="{535943CE-0A57-43F4-9844-46B4091CBC16}"/>
          </ac:spMkLst>
        </pc:spChg>
      </pc:sldChg>
      <pc:sldChg chg="addSp delSp">
        <pc:chgData name="Alfred Asterjadhi" userId="39de57b9-85c0-4fd1-aaac-8ca2b6560ad0" providerId="ADAL" clId="{66D0C5E3-2971-446F-B988-E2884F62C786}" dt="2019-12-09T15:01:41.363" v="783"/>
        <pc:sldMkLst>
          <pc:docMk/>
          <pc:sldMk cId="2400177835" sldId="266"/>
        </pc:sldMkLst>
        <pc:spChg chg="del">
          <ac:chgData name="Alfred Asterjadhi" userId="39de57b9-85c0-4fd1-aaac-8ca2b6560ad0" providerId="ADAL" clId="{66D0C5E3-2971-446F-B988-E2884F62C786}" dt="2019-12-09T14:58:11.441" v="650" actId="478"/>
          <ac:spMkLst>
            <pc:docMk/>
            <pc:sldMk cId="2400177835" sldId="266"/>
            <ac:spMk id="6" creationId="{00000000-0000-0000-0000-000000000000}"/>
          </ac:spMkLst>
        </pc:spChg>
        <pc:spChg chg="add">
          <ac:chgData name="Alfred Asterjadhi" userId="39de57b9-85c0-4fd1-aaac-8ca2b6560ad0" providerId="ADAL" clId="{66D0C5E3-2971-446F-B988-E2884F62C786}" dt="2019-12-09T15:01:41.363" v="783"/>
          <ac:spMkLst>
            <pc:docMk/>
            <pc:sldMk cId="2400177835" sldId="266"/>
            <ac:spMk id="8" creationId="{C5505616-1CE2-43B4-878B-31634EEB6CA7}"/>
          </ac:spMkLst>
        </pc:spChg>
      </pc:sldChg>
      <pc:sldChg chg="addSp delSp modSp">
        <pc:chgData name="Alfred Asterjadhi" userId="39de57b9-85c0-4fd1-aaac-8ca2b6560ad0" providerId="ADAL" clId="{66D0C5E3-2971-446F-B988-E2884F62C786}" dt="2019-12-09T15:02:25.059" v="798" actId="20577"/>
        <pc:sldMkLst>
          <pc:docMk/>
          <pc:sldMk cId="132832093" sldId="267"/>
        </pc:sldMkLst>
        <pc:spChg chg="mod">
          <ac:chgData name="Alfred Asterjadhi" userId="39de57b9-85c0-4fd1-aaac-8ca2b6560ad0" providerId="ADAL" clId="{66D0C5E3-2971-446F-B988-E2884F62C786}" dt="2019-12-09T15:02:25.059" v="798" actId="20577"/>
          <ac:spMkLst>
            <pc:docMk/>
            <pc:sldMk cId="132832093" sldId="267"/>
            <ac:spMk id="3" creationId="{00000000-0000-0000-0000-000000000000}"/>
          </ac:spMkLst>
        </pc:spChg>
        <pc:spChg chg="del">
          <ac:chgData name="Alfred Asterjadhi" userId="39de57b9-85c0-4fd1-aaac-8ca2b6560ad0" providerId="ADAL" clId="{66D0C5E3-2971-446F-B988-E2884F62C786}" dt="2019-12-09T14:58:14.409" v="652" actId="478"/>
          <ac:spMkLst>
            <pc:docMk/>
            <pc:sldMk cId="132832093" sldId="267"/>
            <ac:spMk id="6" creationId="{00000000-0000-0000-0000-000000000000}"/>
          </ac:spMkLst>
        </pc:spChg>
        <pc:spChg chg="add">
          <ac:chgData name="Alfred Asterjadhi" userId="39de57b9-85c0-4fd1-aaac-8ca2b6560ad0" providerId="ADAL" clId="{66D0C5E3-2971-446F-B988-E2884F62C786}" dt="2019-12-09T15:01:39.495" v="781"/>
          <ac:spMkLst>
            <pc:docMk/>
            <pc:sldMk cId="132832093" sldId="267"/>
            <ac:spMk id="7" creationId="{C00CAC69-BF6D-4936-9CE0-D96F88ACD748}"/>
          </ac:spMkLst>
        </pc:spChg>
      </pc:sldChg>
      <pc:sldChg chg="addSp delSp modSp">
        <pc:chgData name="Alfred Asterjadhi" userId="39de57b9-85c0-4fd1-aaac-8ca2b6560ad0" providerId="ADAL" clId="{66D0C5E3-2971-446F-B988-E2884F62C786}" dt="2019-12-09T15:01:36.946" v="779"/>
        <pc:sldMkLst>
          <pc:docMk/>
          <pc:sldMk cId="3976818858" sldId="269"/>
        </pc:sldMkLst>
        <pc:spChg chg="del">
          <ac:chgData name="Alfred Asterjadhi" userId="39de57b9-85c0-4fd1-aaac-8ca2b6560ad0" providerId="ADAL" clId="{66D0C5E3-2971-446F-B988-E2884F62C786}" dt="2019-12-09T14:58:17.604" v="654" actId="478"/>
          <ac:spMkLst>
            <pc:docMk/>
            <pc:sldMk cId="3976818858" sldId="269"/>
            <ac:spMk id="6" creationId="{00000000-0000-0000-0000-000000000000}"/>
          </ac:spMkLst>
        </pc:spChg>
        <pc:spChg chg="add">
          <ac:chgData name="Alfred Asterjadhi" userId="39de57b9-85c0-4fd1-aaac-8ca2b6560ad0" providerId="ADAL" clId="{66D0C5E3-2971-446F-B988-E2884F62C786}" dt="2019-12-09T15:01:36.946" v="779"/>
          <ac:spMkLst>
            <pc:docMk/>
            <pc:sldMk cId="3976818858" sldId="269"/>
            <ac:spMk id="7" creationId="{9D8ECBFC-61DD-489D-88F6-41275A7E34EB}"/>
          </ac:spMkLst>
        </pc:spChg>
        <pc:graphicFrameChg chg="mod modGraphic">
          <ac:chgData name="Alfred Asterjadhi" userId="39de57b9-85c0-4fd1-aaac-8ca2b6560ad0" providerId="ADAL" clId="{66D0C5E3-2971-446F-B988-E2884F62C786}" dt="2019-12-09T14:47:53.532" v="464" actId="20577"/>
          <ac:graphicFrameMkLst>
            <pc:docMk/>
            <pc:sldMk cId="3976818858" sldId="269"/>
            <ac:graphicFrameMk id="24" creationId="{06E04ECF-0CD9-4975-B9DA-70B69DD09B07}"/>
          </ac:graphicFrameMkLst>
        </pc:graphicFrameChg>
      </pc:sldChg>
      <pc:sldChg chg="addSp delSp">
        <pc:chgData name="Alfred Asterjadhi" userId="39de57b9-85c0-4fd1-aaac-8ca2b6560ad0" providerId="ADAL" clId="{66D0C5E3-2971-446F-B988-E2884F62C786}" dt="2019-12-09T15:01:40.655" v="782"/>
        <pc:sldMkLst>
          <pc:docMk/>
          <pc:sldMk cId="3387863760" sldId="270"/>
        </pc:sldMkLst>
        <pc:spChg chg="del">
          <ac:chgData name="Alfred Asterjadhi" userId="39de57b9-85c0-4fd1-aaac-8ca2b6560ad0" providerId="ADAL" clId="{66D0C5E3-2971-446F-B988-E2884F62C786}" dt="2019-12-09T14:58:12.942" v="651" actId="478"/>
          <ac:spMkLst>
            <pc:docMk/>
            <pc:sldMk cId="3387863760" sldId="270"/>
            <ac:spMk id="6" creationId="{00000000-0000-0000-0000-000000000000}"/>
          </ac:spMkLst>
        </pc:spChg>
        <pc:spChg chg="add">
          <ac:chgData name="Alfred Asterjadhi" userId="39de57b9-85c0-4fd1-aaac-8ca2b6560ad0" providerId="ADAL" clId="{66D0C5E3-2971-446F-B988-E2884F62C786}" dt="2019-12-09T15:01:40.655" v="782"/>
          <ac:spMkLst>
            <pc:docMk/>
            <pc:sldMk cId="3387863760" sldId="270"/>
            <ac:spMk id="8" creationId="{B1C9D975-9B89-429E-A2AD-175C2CE0D83A}"/>
          </ac:spMkLst>
        </pc:spChg>
      </pc:sldChg>
      <pc:sldChg chg="addSp delSp modSp">
        <pc:chgData name="Alfred Asterjadhi" userId="39de57b9-85c0-4fd1-aaac-8ca2b6560ad0" providerId="ADAL" clId="{66D0C5E3-2971-446F-B988-E2884F62C786}" dt="2019-12-09T15:00:53.839" v="752"/>
        <pc:sldMkLst>
          <pc:docMk/>
          <pc:sldMk cId="85407649" sldId="271"/>
        </pc:sldMkLst>
        <pc:spChg chg="del">
          <ac:chgData name="Alfred Asterjadhi" userId="39de57b9-85c0-4fd1-aaac-8ca2b6560ad0" providerId="ADAL" clId="{66D0C5E3-2971-446F-B988-E2884F62C786}" dt="2019-12-09T14:58:27.209" v="659" actId="478"/>
          <ac:spMkLst>
            <pc:docMk/>
            <pc:sldMk cId="85407649" sldId="271"/>
            <ac:spMk id="3" creationId="{00000000-0000-0000-0000-000000000000}"/>
          </ac:spMkLst>
        </pc:spChg>
        <pc:spChg chg="mod">
          <ac:chgData name="Alfred Asterjadhi" userId="39de57b9-85c0-4fd1-aaac-8ca2b6560ad0" providerId="ADAL" clId="{66D0C5E3-2971-446F-B988-E2884F62C786}" dt="2019-12-09T14:50:03.209" v="495" actId="20577"/>
          <ac:spMkLst>
            <pc:docMk/>
            <pc:sldMk cId="85407649" sldId="271"/>
            <ac:spMk id="7" creationId="{00000000-0000-0000-0000-000000000000}"/>
          </ac:spMkLst>
        </pc:spChg>
        <pc:spChg chg="add">
          <ac:chgData name="Alfred Asterjadhi" userId="39de57b9-85c0-4fd1-aaac-8ca2b6560ad0" providerId="ADAL" clId="{66D0C5E3-2971-446F-B988-E2884F62C786}" dt="2019-12-09T15:00:53.839" v="752"/>
          <ac:spMkLst>
            <pc:docMk/>
            <pc:sldMk cId="85407649" sldId="271"/>
            <ac:spMk id="8" creationId="{49687174-2333-461C-A650-A6C9E7F2C0ED}"/>
          </ac:spMkLst>
        </pc:spChg>
      </pc:sldChg>
      <pc:sldChg chg="addSp delSp modSp">
        <pc:chgData name="Alfred Asterjadhi" userId="39de57b9-85c0-4fd1-aaac-8ca2b6560ad0" providerId="ADAL" clId="{66D0C5E3-2971-446F-B988-E2884F62C786}" dt="2019-12-09T15:00:52.810" v="751"/>
        <pc:sldMkLst>
          <pc:docMk/>
          <pc:sldMk cId="2264694635" sldId="273"/>
        </pc:sldMkLst>
        <pc:spChg chg="mod">
          <ac:chgData name="Alfred Asterjadhi" userId="39de57b9-85c0-4fd1-aaac-8ca2b6560ad0" providerId="ADAL" clId="{66D0C5E3-2971-446F-B988-E2884F62C786}" dt="2019-12-09T14:55:55.424" v="621" actId="20577"/>
          <ac:spMkLst>
            <pc:docMk/>
            <pc:sldMk cId="2264694635" sldId="273"/>
            <ac:spMk id="2" creationId="{00000000-0000-0000-0000-000000000000}"/>
          </ac:spMkLst>
        </pc:spChg>
        <pc:spChg chg="mod">
          <ac:chgData name="Alfred Asterjadhi" userId="39de57b9-85c0-4fd1-aaac-8ca2b6560ad0" providerId="ADAL" clId="{66D0C5E3-2971-446F-B988-E2884F62C786}" dt="2019-12-09T14:56:43.704" v="633" actId="20577"/>
          <ac:spMkLst>
            <pc:docMk/>
            <pc:sldMk cId="2264694635" sldId="273"/>
            <ac:spMk id="3" creationId="{00000000-0000-0000-0000-000000000000}"/>
          </ac:spMkLst>
        </pc:spChg>
        <pc:spChg chg="del">
          <ac:chgData name="Alfred Asterjadhi" userId="39de57b9-85c0-4fd1-aaac-8ca2b6560ad0" providerId="ADAL" clId="{66D0C5E3-2971-446F-B988-E2884F62C786}" dt="2019-12-09T14:58:28.545" v="660" actId="478"/>
          <ac:spMkLst>
            <pc:docMk/>
            <pc:sldMk cId="2264694635" sldId="273"/>
            <ac:spMk id="6" creationId="{00000000-0000-0000-0000-000000000000}"/>
          </ac:spMkLst>
        </pc:spChg>
        <pc:spChg chg="add">
          <ac:chgData name="Alfred Asterjadhi" userId="39de57b9-85c0-4fd1-aaac-8ca2b6560ad0" providerId="ADAL" clId="{66D0C5E3-2971-446F-B988-E2884F62C786}" dt="2019-12-09T15:00:52.810" v="751"/>
          <ac:spMkLst>
            <pc:docMk/>
            <pc:sldMk cId="2264694635" sldId="273"/>
            <ac:spMk id="7" creationId="{0E2FA109-B7A5-46ED-8E47-4790AC9BF333}"/>
          </ac:spMkLst>
        </pc:spChg>
      </pc:sldChg>
      <pc:sldChg chg="addSp delSp">
        <pc:chgData name="Alfred Asterjadhi" userId="39de57b9-85c0-4fd1-aaac-8ca2b6560ad0" providerId="ADAL" clId="{66D0C5E3-2971-446F-B988-E2884F62C786}" dt="2019-12-09T15:00:21.724" v="722"/>
        <pc:sldMkLst>
          <pc:docMk/>
          <pc:sldMk cId="3468723519" sldId="286"/>
        </pc:sldMkLst>
        <pc:spChg chg="del">
          <ac:chgData name="Alfred Asterjadhi" userId="39de57b9-85c0-4fd1-aaac-8ca2b6560ad0" providerId="ADAL" clId="{66D0C5E3-2971-446F-B988-E2884F62C786}" dt="2019-12-09T14:59:03.751" v="689" actId="478"/>
          <ac:spMkLst>
            <pc:docMk/>
            <pc:sldMk cId="3468723519" sldId="286"/>
            <ac:spMk id="6" creationId="{00000000-0000-0000-0000-000000000000}"/>
          </ac:spMkLst>
        </pc:spChg>
        <pc:spChg chg="add">
          <ac:chgData name="Alfred Asterjadhi" userId="39de57b9-85c0-4fd1-aaac-8ca2b6560ad0" providerId="ADAL" clId="{66D0C5E3-2971-446F-B988-E2884F62C786}" dt="2019-12-09T15:00:21.724" v="722"/>
          <ac:spMkLst>
            <pc:docMk/>
            <pc:sldMk cId="3468723519" sldId="286"/>
            <ac:spMk id="7" creationId="{28A91C0F-0183-443C-9425-6A8B5A9AB2E2}"/>
          </ac:spMkLst>
        </pc:spChg>
      </pc:sldChg>
      <pc:sldChg chg="addSp delSp modSp">
        <pc:chgData name="Alfred Asterjadhi" userId="39de57b9-85c0-4fd1-aaac-8ca2b6560ad0" providerId="ADAL" clId="{66D0C5E3-2971-446F-B988-E2884F62C786}" dt="2019-12-09T15:00:50.766" v="749"/>
        <pc:sldMkLst>
          <pc:docMk/>
          <pc:sldMk cId="890163940" sldId="291"/>
        </pc:sldMkLst>
        <pc:spChg chg="mod">
          <ac:chgData name="Alfred Asterjadhi" userId="39de57b9-85c0-4fd1-aaac-8ca2b6560ad0" providerId="ADAL" clId="{66D0C5E3-2971-446F-B988-E2884F62C786}" dt="2019-12-09T14:50:31.288" v="512" actId="20577"/>
          <ac:spMkLst>
            <pc:docMk/>
            <pc:sldMk cId="890163940" sldId="291"/>
            <ac:spMk id="3" creationId="{2D0D6EA9-47E0-4332-ACAF-5FDF0662E482}"/>
          </ac:spMkLst>
        </pc:spChg>
        <pc:spChg chg="del">
          <ac:chgData name="Alfred Asterjadhi" userId="39de57b9-85c0-4fd1-aaac-8ca2b6560ad0" providerId="ADAL" clId="{66D0C5E3-2971-446F-B988-E2884F62C786}" dt="2019-12-09T14:58:31.466" v="662" actId="478"/>
          <ac:spMkLst>
            <pc:docMk/>
            <pc:sldMk cId="890163940" sldId="291"/>
            <ac:spMk id="6" creationId="{EF10F6FD-7BB5-4A65-8F15-60B3079C425C}"/>
          </ac:spMkLst>
        </pc:spChg>
        <pc:spChg chg="add">
          <ac:chgData name="Alfred Asterjadhi" userId="39de57b9-85c0-4fd1-aaac-8ca2b6560ad0" providerId="ADAL" clId="{66D0C5E3-2971-446F-B988-E2884F62C786}" dt="2019-12-09T15:00:50.766" v="749"/>
          <ac:spMkLst>
            <pc:docMk/>
            <pc:sldMk cId="890163940" sldId="291"/>
            <ac:spMk id="7" creationId="{535B9ECC-A5EB-43E2-9189-109F365D91D3}"/>
          </ac:spMkLst>
        </pc:spChg>
      </pc:sldChg>
      <pc:sldChg chg="addSp delSp modSp">
        <pc:chgData name="Alfred Asterjadhi" userId="39de57b9-85c0-4fd1-aaac-8ca2b6560ad0" providerId="ADAL" clId="{66D0C5E3-2971-446F-B988-E2884F62C786}" dt="2019-12-09T15:00:25.163" v="725"/>
        <pc:sldMkLst>
          <pc:docMk/>
          <pc:sldMk cId="2784506043" sldId="297"/>
        </pc:sldMkLst>
        <pc:spChg chg="del">
          <ac:chgData name="Alfred Asterjadhi" userId="39de57b9-85c0-4fd1-aaac-8ca2b6560ad0" providerId="ADAL" clId="{66D0C5E3-2971-446F-B988-E2884F62C786}" dt="2019-12-09T14:59:00.345" v="686" actId="478"/>
          <ac:spMkLst>
            <pc:docMk/>
            <pc:sldMk cId="2784506043" sldId="297"/>
            <ac:spMk id="3" creationId="{00000000-0000-0000-0000-000000000000}"/>
          </ac:spMkLst>
        </pc:spChg>
        <pc:spChg chg="mod">
          <ac:chgData name="Alfred Asterjadhi" userId="39de57b9-85c0-4fd1-aaac-8ca2b6560ad0" providerId="ADAL" clId="{66D0C5E3-2971-446F-B988-E2884F62C786}" dt="2019-12-09T14:53:43.148" v="601" actId="20577"/>
          <ac:spMkLst>
            <pc:docMk/>
            <pc:sldMk cId="2784506043" sldId="297"/>
            <ac:spMk id="6" creationId="{00000000-0000-0000-0000-000000000000}"/>
          </ac:spMkLst>
        </pc:spChg>
        <pc:spChg chg="mod">
          <ac:chgData name="Alfred Asterjadhi" userId="39de57b9-85c0-4fd1-aaac-8ca2b6560ad0" providerId="ADAL" clId="{66D0C5E3-2971-446F-B988-E2884F62C786}" dt="2019-12-09T14:53:53.243" v="606" actId="20577"/>
          <ac:spMkLst>
            <pc:docMk/>
            <pc:sldMk cId="2784506043" sldId="297"/>
            <ac:spMk id="7" creationId="{00000000-0000-0000-0000-000000000000}"/>
          </ac:spMkLst>
        </pc:spChg>
        <pc:spChg chg="add">
          <ac:chgData name="Alfred Asterjadhi" userId="39de57b9-85c0-4fd1-aaac-8ca2b6560ad0" providerId="ADAL" clId="{66D0C5E3-2971-446F-B988-E2884F62C786}" dt="2019-12-09T15:00:25.163" v="725"/>
          <ac:spMkLst>
            <pc:docMk/>
            <pc:sldMk cId="2784506043" sldId="297"/>
            <ac:spMk id="8" creationId="{C6CFB0D1-E5CB-4198-997E-CAB120860E84}"/>
          </ac:spMkLst>
        </pc:spChg>
      </pc:sldChg>
      <pc:sldChg chg="addSp delSp">
        <pc:chgData name="Alfred Asterjadhi" userId="39de57b9-85c0-4fd1-aaac-8ca2b6560ad0" providerId="ADAL" clId="{66D0C5E3-2971-446F-B988-E2884F62C786}" dt="2019-12-09T15:00:17.878" v="720"/>
        <pc:sldMkLst>
          <pc:docMk/>
          <pc:sldMk cId="2039312353" sldId="298"/>
        </pc:sldMkLst>
        <pc:spChg chg="del">
          <ac:chgData name="Alfred Asterjadhi" userId="39de57b9-85c0-4fd1-aaac-8ca2b6560ad0" providerId="ADAL" clId="{66D0C5E3-2971-446F-B988-E2884F62C786}" dt="2019-12-09T14:59:06.025" v="691" actId="478"/>
          <ac:spMkLst>
            <pc:docMk/>
            <pc:sldMk cId="2039312353" sldId="298"/>
            <ac:spMk id="6" creationId="{058B3F5F-4FE2-4A09-868E-C58C361CD22E}"/>
          </ac:spMkLst>
        </pc:spChg>
        <pc:spChg chg="add">
          <ac:chgData name="Alfred Asterjadhi" userId="39de57b9-85c0-4fd1-aaac-8ca2b6560ad0" providerId="ADAL" clId="{66D0C5E3-2971-446F-B988-E2884F62C786}" dt="2019-12-09T15:00:17.878" v="720"/>
          <ac:spMkLst>
            <pc:docMk/>
            <pc:sldMk cId="2039312353" sldId="298"/>
            <ac:spMk id="7" creationId="{2EA6F4D5-4F2F-4F6C-83C4-852B9C4736DF}"/>
          </ac:spMkLst>
        </pc:spChg>
      </pc:sldChg>
      <pc:sldChg chg="addSp delSp modSp">
        <pc:chgData name="Alfred Asterjadhi" userId="39de57b9-85c0-4fd1-aaac-8ca2b6560ad0" providerId="ADAL" clId="{66D0C5E3-2971-446F-B988-E2884F62C786}" dt="2019-12-09T15:01:38.351" v="780"/>
        <pc:sldMkLst>
          <pc:docMk/>
          <pc:sldMk cId="2243228416" sldId="299"/>
        </pc:sldMkLst>
        <pc:spChg chg="mod">
          <ac:chgData name="Alfred Asterjadhi" userId="39de57b9-85c0-4fd1-aaac-8ca2b6560ad0" providerId="ADAL" clId="{66D0C5E3-2971-446F-B988-E2884F62C786}" dt="2019-12-09T14:43:45.647" v="371" actId="14100"/>
          <ac:spMkLst>
            <pc:docMk/>
            <pc:sldMk cId="2243228416" sldId="299"/>
            <ac:spMk id="3" creationId="{3857177C-4F12-41D1-AB93-6925069E5DB9}"/>
          </ac:spMkLst>
        </pc:spChg>
        <pc:spChg chg="del">
          <ac:chgData name="Alfred Asterjadhi" userId="39de57b9-85c0-4fd1-aaac-8ca2b6560ad0" providerId="ADAL" clId="{66D0C5E3-2971-446F-B988-E2884F62C786}" dt="2019-12-09T14:58:15.980" v="653" actId="478"/>
          <ac:spMkLst>
            <pc:docMk/>
            <pc:sldMk cId="2243228416" sldId="299"/>
            <ac:spMk id="6" creationId="{B0CC6A47-9E51-42BD-BB16-60BC57819042}"/>
          </ac:spMkLst>
        </pc:spChg>
        <pc:spChg chg="mod">
          <ac:chgData name="Alfred Asterjadhi" userId="39de57b9-85c0-4fd1-aaac-8ca2b6560ad0" providerId="ADAL" clId="{66D0C5E3-2971-446F-B988-E2884F62C786}" dt="2019-12-09T14:48:25.442" v="469" actId="20577"/>
          <ac:spMkLst>
            <pc:docMk/>
            <pc:sldMk cId="2243228416" sldId="299"/>
            <ac:spMk id="7" creationId="{A33ECB10-7819-4C82-A0B2-418AAFBED5A3}"/>
          </ac:spMkLst>
        </pc:spChg>
        <pc:spChg chg="add">
          <ac:chgData name="Alfred Asterjadhi" userId="39de57b9-85c0-4fd1-aaac-8ca2b6560ad0" providerId="ADAL" clId="{66D0C5E3-2971-446F-B988-E2884F62C786}" dt="2019-12-09T15:01:38.351" v="780"/>
          <ac:spMkLst>
            <pc:docMk/>
            <pc:sldMk cId="2243228416" sldId="299"/>
            <ac:spMk id="8" creationId="{ADA0A8BA-AA59-4AB6-9BD0-89E3B2E275F5}"/>
          </ac:spMkLst>
        </pc:spChg>
      </pc:sldChg>
      <pc:sldChg chg="addSp delSp modSp">
        <pc:chgData name="Alfred Asterjadhi" userId="39de57b9-85c0-4fd1-aaac-8ca2b6560ad0" providerId="ADAL" clId="{66D0C5E3-2971-446F-B988-E2884F62C786}" dt="2019-12-09T15:00:19.674" v="721"/>
        <pc:sldMkLst>
          <pc:docMk/>
          <pc:sldMk cId="1347423047" sldId="305"/>
        </pc:sldMkLst>
        <pc:spChg chg="mod">
          <ac:chgData name="Alfred Asterjadhi" userId="39de57b9-85c0-4fd1-aaac-8ca2b6560ad0" providerId="ADAL" clId="{66D0C5E3-2971-446F-B988-E2884F62C786}" dt="2019-12-09T14:54:44.096" v="615" actId="20577"/>
          <ac:spMkLst>
            <pc:docMk/>
            <pc:sldMk cId="1347423047" sldId="305"/>
            <ac:spMk id="2" creationId="{00000000-0000-0000-0000-000000000000}"/>
          </ac:spMkLst>
        </pc:spChg>
        <pc:spChg chg="del">
          <ac:chgData name="Alfred Asterjadhi" userId="39de57b9-85c0-4fd1-aaac-8ca2b6560ad0" providerId="ADAL" clId="{66D0C5E3-2971-446F-B988-E2884F62C786}" dt="2019-12-09T14:59:04.852" v="690" actId="478"/>
          <ac:spMkLst>
            <pc:docMk/>
            <pc:sldMk cId="1347423047" sldId="305"/>
            <ac:spMk id="6" creationId="{00000000-0000-0000-0000-000000000000}"/>
          </ac:spMkLst>
        </pc:spChg>
        <pc:spChg chg="add">
          <ac:chgData name="Alfred Asterjadhi" userId="39de57b9-85c0-4fd1-aaac-8ca2b6560ad0" providerId="ADAL" clId="{66D0C5E3-2971-446F-B988-E2884F62C786}" dt="2019-12-09T15:00:19.674" v="721"/>
          <ac:spMkLst>
            <pc:docMk/>
            <pc:sldMk cId="1347423047" sldId="305"/>
            <ac:spMk id="7" creationId="{4DB3B5CE-141C-4015-BE92-DAE65B4F7BE5}"/>
          </ac:spMkLst>
        </pc:spChg>
      </pc:sldChg>
      <pc:sldChg chg="addSp delSp">
        <pc:chgData name="Alfred Asterjadhi" userId="39de57b9-85c0-4fd1-aaac-8ca2b6560ad0" providerId="ADAL" clId="{66D0C5E3-2971-446F-B988-E2884F62C786}" dt="2019-12-09T14:59:11.531" v="694"/>
        <pc:sldMkLst>
          <pc:docMk/>
          <pc:sldMk cId="1677969607" sldId="323"/>
        </pc:sldMkLst>
        <pc:spChg chg="del">
          <ac:chgData name="Alfred Asterjadhi" userId="39de57b9-85c0-4fd1-aaac-8ca2b6560ad0" providerId="ADAL" clId="{66D0C5E3-2971-446F-B988-E2884F62C786}" dt="2019-12-09T14:59:08.828" v="693" actId="478"/>
          <ac:spMkLst>
            <pc:docMk/>
            <pc:sldMk cId="1677969607" sldId="323"/>
            <ac:spMk id="6" creationId="{522CC00A-B750-4C1F-9396-FF7D44333336}"/>
          </ac:spMkLst>
        </pc:spChg>
        <pc:spChg chg="add">
          <ac:chgData name="Alfred Asterjadhi" userId="39de57b9-85c0-4fd1-aaac-8ca2b6560ad0" providerId="ADAL" clId="{66D0C5E3-2971-446F-B988-E2884F62C786}" dt="2019-12-09T14:59:11.531" v="694"/>
          <ac:spMkLst>
            <pc:docMk/>
            <pc:sldMk cId="1677969607" sldId="323"/>
            <ac:spMk id="7" creationId="{247ADCDE-7164-400D-8B27-4BAED4FE7810}"/>
          </ac:spMkLst>
        </pc:spChg>
      </pc:sldChg>
      <pc:sldChg chg="addSp delSp modSp">
        <pc:chgData name="Alfred Asterjadhi" userId="39de57b9-85c0-4fd1-aaac-8ca2b6560ad0" providerId="ADAL" clId="{66D0C5E3-2971-446F-B988-E2884F62C786}" dt="2019-12-09T15:00:14.776" v="719" actId="1036"/>
        <pc:sldMkLst>
          <pc:docMk/>
          <pc:sldMk cId="3558380272" sldId="324"/>
        </pc:sldMkLst>
        <pc:spChg chg="del">
          <ac:chgData name="Alfred Asterjadhi" userId="39de57b9-85c0-4fd1-aaac-8ca2b6560ad0" providerId="ADAL" clId="{66D0C5E3-2971-446F-B988-E2884F62C786}" dt="2019-12-09T14:59:07.285" v="692" actId="478"/>
          <ac:spMkLst>
            <pc:docMk/>
            <pc:sldMk cId="3558380272" sldId="324"/>
            <ac:spMk id="6" creationId="{AC4518E4-1383-430B-89F1-441256025D39}"/>
          </ac:spMkLst>
        </pc:spChg>
        <pc:spChg chg="add del">
          <ac:chgData name="Alfred Asterjadhi" userId="39de57b9-85c0-4fd1-aaac-8ca2b6560ad0" providerId="ADAL" clId="{66D0C5E3-2971-446F-B988-E2884F62C786}" dt="2019-12-09T14:59:16.091" v="696" actId="478"/>
          <ac:spMkLst>
            <pc:docMk/>
            <pc:sldMk cId="3558380272" sldId="324"/>
            <ac:spMk id="8" creationId="{C93C7052-566F-4443-A3C5-14D6C85AF75B}"/>
          </ac:spMkLst>
        </pc:spChg>
        <pc:spChg chg="add del mod">
          <ac:chgData name="Alfred Asterjadhi" userId="39de57b9-85c0-4fd1-aaac-8ca2b6560ad0" providerId="ADAL" clId="{66D0C5E3-2971-446F-B988-E2884F62C786}" dt="2019-12-09T14:59:25.767" v="699" actId="478"/>
          <ac:spMkLst>
            <pc:docMk/>
            <pc:sldMk cId="3558380272" sldId="324"/>
            <ac:spMk id="9" creationId="{51CA9824-20B9-4193-A033-C315D57E01F4}"/>
          </ac:spMkLst>
        </pc:spChg>
        <pc:spChg chg="add del">
          <ac:chgData name="Alfred Asterjadhi" userId="39de57b9-85c0-4fd1-aaac-8ca2b6560ad0" providerId="ADAL" clId="{66D0C5E3-2971-446F-B988-E2884F62C786}" dt="2019-12-09T14:59:33.376" v="705" actId="478"/>
          <ac:spMkLst>
            <pc:docMk/>
            <pc:sldMk cId="3558380272" sldId="324"/>
            <ac:spMk id="10" creationId="{38F506B4-292E-478C-A573-20483A185631}"/>
          </ac:spMkLst>
        </pc:spChg>
        <pc:spChg chg="add mod">
          <ac:chgData name="Alfred Asterjadhi" userId="39de57b9-85c0-4fd1-aaac-8ca2b6560ad0" providerId="ADAL" clId="{66D0C5E3-2971-446F-B988-E2884F62C786}" dt="2019-12-09T15:00:14.776" v="719" actId="1036"/>
          <ac:spMkLst>
            <pc:docMk/>
            <pc:sldMk cId="3558380272" sldId="324"/>
            <ac:spMk id="11" creationId="{C5786EA5-5B96-4060-851B-D86FF61D8096}"/>
          </ac:spMkLst>
        </pc:spChg>
      </pc:sldChg>
      <pc:sldChg chg="addSp delSp modSp">
        <pc:chgData name="Alfred Asterjadhi" userId="39de57b9-85c0-4fd1-aaac-8ca2b6560ad0" providerId="ADAL" clId="{66D0C5E3-2971-446F-B988-E2884F62C786}" dt="2019-12-09T15:00:29.470" v="729"/>
        <pc:sldMkLst>
          <pc:docMk/>
          <pc:sldMk cId="2664910995" sldId="330"/>
        </pc:sldMkLst>
        <pc:spChg chg="del">
          <ac:chgData name="Alfred Asterjadhi" userId="39de57b9-85c0-4fd1-aaac-8ca2b6560ad0" providerId="ADAL" clId="{66D0C5E3-2971-446F-B988-E2884F62C786}" dt="2019-12-09T14:58:55.244" v="682" actId="478"/>
          <ac:spMkLst>
            <pc:docMk/>
            <pc:sldMk cId="2664910995" sldId="330"/>
            <ac:spMk id="3" creationId="{00000000-0000-0000-0000-000000000000}"/>
          </ac:spMkLst>
        </pc:spChg>
        <pc:spChg chg="mod">
          <ac:chgData name="Alfred Asterjadhi" userId="39de57b9-85c0-4fd1-aaac-8ca2b6560ad0" providerId="ADAL" clId="{66D0C5E3-2971-446F-B988-E2884F62C786}" dt="2019-12-09T14:53:21.797" v="581" actId="20577"/>
          <ac:spMkLst>
            <pc:docMk/>
            <pc:sldMk cId="2664910995" sldId="330"/>
            <ac:spMk id="6" creationId="{00000000-0000-0000-0000-000000000000}"/>
          </ac:spMkLst>
        </pc:spChg>
        <pc:spChg chg="mod">
          <ac:chgData name="Alfred Asterjadhi" userId="39de57b9-85c0-4fd1-aaac-8ca2b6560ad0" providerId="ADAL" clId="{66D0C5E3-2971-446F-B988-E2884F62C786}" dt="2019-12-09T14:53:30.109" v="591" actId="20577"/>
          <ac:spMkLst>
            <pc:docMk/>
            <pc:sldMk cId="2664910995" sldId="330"/>
            <ac:spMk id="7" creationId="{00000000-0000-0000-0000-000000000000}"/>
          </ac:spMkLst>
        </pc:spChg>
        <pc:spChg chg="add">
          <ac:chgData name="Alfred Asterjadhi" userId="39de57b9-85c0-4fd1-aaac-8ca2b6560ad0" providerId="ADAL" clId="{66D0C5E3-2971-446F-B988-E2884F62C786}" dt="2019-12-09T15:00:29.470" v="729"/>
          <ac:spMkLst>
            <pc:docMk/>
            <pc:sldMk cId="2664910995" sldId="330"/>
            <ac:spMk id="8" creationId="{BB109BFC-9D39-41E7-B4A4-733A0B327091}"/>
          </ac:spMkLst>
        </pc:spChg>
      </pc:sldChg>
      <pc:sldChg chg="addSp delSp modSp">
        <pc:chgData name="Alfred Asterjadhi" userId="39de57b9-85c0-4fd1-aaac-8ca2b6560ad0" providerId="ADAL" clId="{66D0C5E3-2971-446F-B988-E2884F62C786}" dt="2019-12-09T15:01:09.876" v="762" actId="1036"/>
        <pc:sldMkLst>
          <pc:docMk/>
          <pc:sldMk cId="4012074164" sldId="343"/>
        </pc:sldMkLst>
        <pc:spChg chg="del">
          <ac:chgData name="Alfred Asterjadhi" userId="39de57b9-85c0-4fd1-aaac-8ca2b6560ad0" providerId="ADAL" clId="{66D0C5E3-2971-446F-B988-E2884F62C786}" dt="2019-12-09T14:58:22.192" v="657" actId="478"/>
          <ac:spMkLst>
            <pc:docMk/>
            <pc:sldMk cId="4012074164" sldId="343"/>
            <ac:spMk id="3" creationId="{D20906E0-F900-4991-83B1-675F5B67FA2D}"/>
          </ac:spMkLst>
        </pc:spChg>
        <pc:spChg chg="add del">
          <ac:chgData name="Alfred Asterjadhi" userId="39de57b9-85c0-4fd1-aaac-8ca2b6560ad0" providerId="ADAL" clId="{66D0C5E3-2971-446F-B988-E2884F62C786}" dt="2019-12-09T15:01:00.071" v="755" actId="478"/>
          <ac:spMkLst>
            <pc:docMk/>
            <pc:sldMk cId="4012074164" sldId="343"/>
            <ac:spMk id="7" creationId="{006AF66A-4B76-449D-9201-A6E1D764201A}"/>
          </ac:spMkLst>
        </pc:spChg>
        <pc:spChg chg="add mod">
          <ac:chgData name="Alfred Asterjadhi" userId="39de57b9-85c0-4fd1-aaac-8ca2b6560ad0" providerId="ADAL" clId="{66D0C5E3-2971-446F-B988-E2884F62C786}" dt="2019-12-09T15:01:09.876" v="762" actId="1036"/>
          <ac:spMkLst>
            <pc:docMk/>
            <pc:sldMk cId="4012074164" sldId="343"/>
            <ac:spMk id="8" creationId="{109216C5-B6D8-43A9-891B-BD4E4660B7C9}"/>
          </ac:spMkLst>
        </pc:spChg>
      </pc:sldChg>
      <pc:sldChg chg="addSp delSp modSp">
        <pc:chgData name="Alfred Asterjadhi" userId="39de57b9-85c0-4fd1-aaac-8ca2b6560ad0" providerId="ADAL" clId="{66D0C5E3-2971-446F-B988-E2884F62C786}" dt="2019-12-09T15:01:32.536" v="778" actId="1036"/>
        <pc:sldMkLst>
          <pc:docMk/>
          <pc:sldMk cId="2090181183" sldId="356"/>
        </pc:sldMkLst>
        <pc:spChg chg="del">
          <ac:chgData name="Alfred Asterjadhi" userId="39de57b9-85c0-4fd1-aaac-8ca2b6560ad0" providerId="ADAL" clId="{66D0C5E3-2971-446F-B988-E2884F62C786}" dt="2019-12-09T14:58:20.708" v="656" actId="478"/>
          <ac:spMkLst>
            <pc:docMk/>
            <pc:sldMk cId="2090181183" sldId="356"/>
            <ac:spMk id="3" creationId="{D20906E0-F900-4991-83B1-675F5B67FA2D}"/>
          </ac:spMkLst>
        </pc:spChg>
        <pc:spChg chg="add mod">
          <ac:chgData name="Alfred Asterjadhi" userId="39de57b9-85c0-4fd1-aaac-8ca2b6560ad0" providerId="ADAL" clId="{66D0C5E3-2971-446F-B988-E2884F62C786}" dt="2019-12-09T15:01:32.536" v="778" actId="1036"/>
          <ac:spMkLst>
            <pc:docMk/>
            <pc:sldMk cId="2090181183" sldId="356"/>
            <ac:spMk id="8" creationId="{251682F8-AE90-4609-8197-160B4642AC6B}"/>
          </ac:spMkLst>
        </pc:spChg>
      </pc:sldChg>
      <pc:sldChg chg="addSp delSp modSp">
        <pc:chgData name="Alfred Asterjadhi" userId="39de57b9-85c0-4fd1-aaac-8ca2b6560ad0" providerId="ADAL" clId="{66D0C5E3-2971-446F-B988-E2884F62C786}" dt="2019-12-09T15:01:28.976" v="776" actId="1036"/>
        <pc:sldMkLst>
          <pc:docMk/>
          <pc:sldMk cId="2304446118" sldId="357"/>
        </pc:sldMkLst>
        <pc:spChg chg="del">
          <ac:chgData name="Alfred Asterjadhi" userId="39de57b9-85c0-4fd1-aaac-8ca2b6560ad0" providerId="ADAL" clId="{66D0C5E3-2971-446F-B988-E2884F62C786}" dt="2019-12-09T14:58:19.173" v="655" actId="478"/>
          <ac:spMkLst>
            <pc:docMk/>
            <pc:sldMk cId="2304446118" sldId="357"/>
            <ac:spMk id="3" creationId="{D20906E0-F900-4991-83B1-675F5B67FA2D}"/>
          </ac:spMkLst>
        </pc:spChg>
        <pc:spChg chg="add mod">
          <ac:chgData name="Alfred Asterjadhi" userId="39de57b9-85c0-4fd1-aaac-8ca2b6560ad0" providerId="ADAL" clId="{66D0C5E3-2971-446F-B988-E2884F62C786}" dt="2019-12-09T15:01:28.976" v="776" actId="1036"/>
          <ac:spMkLst>
            <pc:docMk/>
            <pc:sldMk cId="2304446118" sldId="357"/>
            <ac:spMk id="8" creationId="{52B1CE01-1952-4764-B848-BB211BD5D1AB}"/>
          </ac:spMkLst>
        </pc:spChg>
      </pc:sldChg>
      <pc:sldChg chg="addSp delSp">
        <pc:chgData name="Alfred Asterjadhi" userId="39de57b9-85c0-4fd1-aaac-8ca2b6560ad0" providerId="ADAL" clId="{66D0C5E3-2971-446F-B988-E2884F62C786}" dt="2019-12-09T15:00:54.793" v="753"/>
        <pc:sldMkLst>
          <pc:docMk/>
          <pc:sldMk cId="196256553" sldId="358"/>
        </pc:sldMkLst>
        <pc:spChg chg="del">
          <ac:chgData name="Alfred Asterjadhi" userId="39de57b9-85c0-4fd1-aaac-8ca2b6560ad0" providerId="ADAL" clId="{66D0C5E3-2971-446F-B988-E2884F62C786}" dt="2019-12-09T14:58:25.835" v="658" actId="478"/>
          <ac:spMkLst>
            <pc:docMk/>
            <pc:sldMk cId="196256553" sldId="358"/>
            <ac:spMk id="3" creationId="{2C46C1F3-7591-4F54-9879-568E29454A90}"/>
          </ac:spMkLst>
        </pc:spChg>
        <pc:spChg chg="add">
          <ac:chgData name="Alfred Asterjadhi" userId="39de57b9-85c0-4fd1-aaac-8ca2b6560ad0" providerId="ADAL" clId="{66D0C5E3-2971-446F-B988-E2884F62C786}" dt="2019-12-09T15:00:54.793" v="753"/>
          <ac:spMkLst>
            <pc:docMk/>
            <pc:sldMk cId="196256553" sldId="358"/>
            <ac:spMk id="8" creationId="{E92B1DD2-5681-4E77-9C0C-ADAE4ABD4FB9}"/>
          </ac:spMkLst>
        </pc:spChg>
      </pc:sldChg>
      <pc:sldChg chg="addSp delSp">
        <pc:chgData name="Alfred Asterjadhi" userId="39de57b9-85c0-4fd1-aaac-8ca2b6560ad0" providerId="ADAL" clId="{66D0C5E3-2971-446F-B988-E2884F62C786}" dt="2019-12-09T15:00:51.776" v="750"/>
        <pc:sldMkLst>
          <pc:docMk/>
          <pc:sldMk cId="2034105741" sldId="364"/>
        </pc:sldMkLst>
        <pc:spChg chg="del">
          <ac:chgData name="Alfred Asterjadhi" userId="39de57b9-85c0-4fd1-aaac-8ca2b6560ad0" providerId="ADAL" clId="{66D0C5E3-2971-446F-B988-E2884F62C786}" dt="2019-12-09T14:58:30.107" v="661" actId="478"/>
          <ac:spMkLst>
            <pc:docMk/>
            <pc:sldMk cId="2034105741" sldId="364"/>
            <ac:spMk id="6" creationId="{CBA7924B-72AF-4825-9558-91B2D9B1B0F4}"/>
          </ac:spMkLst>
        </pc:spChg>
        <pc:spChg chg="add">
          <ac:chgData name="Alfred Asterjadhi" userId="39de57b9-85c0-4fd1-aaac-8ca2b6560ad0" providerId="ADAL" clId="{66D0C5E3-2971-446F-B988-E2884F62C786}" dt="2019-12-09T15:00:51.776" v="750"/>
          <ac:spMkLst>
            <pc:docMk/>
            <pc:sldMk cId="2034105741" sldId="364"/>
            <ac:spMk id="7" creationId="{5AF61291-D943-4490-A24C-2C3EC9E17CC8}"/>
          </ac:spMkLst>
        </pc:spChg>
      </pc:sldChg>
      <pc:sldChg chg="addSp delSp">
        <pc:chgData name="Alfred Asterjadhi" userId="39de57b9-85c0-4fd1-aaac-8ca2b6560ad0" providerId="ADAL" clId="{66D0C5E3-2971-446F-B988-E2884F62C786}" dt="2019-12-09T15:00:49.747" v="748"/>
        <pc:sldMkLst>
          <pc:docMk/>
          <pc:sldMk cId="3523270210" sldId="365"/>
        </pc:sldMkLst>
        <pc:spChg chg="del">
          <ac:chgData name="Alfred Asterjadhi" userId="39de57b9-85c0-4fd1-aaac-8ca2b6560ad0" providerId="ADAL" clId="{66D0C5E3-2971-446F-B988-E2884F62C786}" dt="2019-12-09T14:58:32.766" v="663" actId="478"/>
          <ac:spMkLst>
            <pc:docMk/>
            <pc:sldMk cId="3523270210" sldId="365"/>
            <ac:spMk id="6" creationId="{E7FEE4C9-BA68-4A27-BD65-1926465BD065}"/>
          </ac:spMkLst>
        </pc:spChg>
        <pc:spChg chg="add">
          <ac:chgData name="Alfred Asterjadhi" userId="39de57b9-85c0-4fd1-aaac-8ca2b6560ad0" providerId="ADAL" clId="{66D0C5E3-2971-446F-B988-E2884F62C786}" dt="2019-12-09T15:00:49.747" v="748"/>
          <ac:spMkLst>
            <pc:docMk/>
            <pc:sldMk cId="3523270210" sldId="365"/>
            <ac:spMk id="7" creationId="{4A7674FB-2303-43A9-9D9F-A55015B53E40}"/>
          </ac:spMkLst>
        </pc:spChg>
      </pc:sldChg>
      <pc:sldChg chg="addSp delSp">
        <pc:chgData name="Alfred Asterjadhi" userId="39de57b9-85c0-4fd1-aaac-8ca2b6560ad0" providerId="ADAL" clId="{66D0C5E3-2971-446F-B988-E2884F62C786}" dt="2019-12-09T15:00:28.460" v="728"/>
        <pc:sldMkLst>
          <pc:docMk/>
          <pc:sldMk cId="3180790638" sldId="369"/>
        </pc:sldMkLst>
        <pc:spChg chg="del">
          <ac:chgData name="Alfred Asterjadhi" userId="39de57b9-85c0-4fd1-aaac-8ca2b6560ad0" providerId="ADAL" clId="{66D0C5E3-2971-446F-B988-E2884F62C786}" dt="2019-12-09T14:58:56.364" v="683" actId="478"/>
          <ac:spMkLst>
            <pc:docMk/>
            <pc:sldMk cId="3180790638" sldId="369"/>
            <ac:spMk id="6" creationId="{E7FEE4C9-BA68-4A27-BD65-1926465BD065}"/>
          </ac:spMkLst>
        </pc:spChg>
        <pc:spChg chg="add">
          <ac:chgData name="Alfred Asterjadhi" userId="39de57b9-85c0-4fd1-aaac-8ca2b6560ad0" providerId="ADAL" clId="{66D0C5E3-2971-446F-B988-E2884F62C786}" dt="2019-12-09T15:00:28.460" v="728"/>
          <ac:spMkLst>
            <pc:docMk/>
            <pc:sldMk cId="3180790638" sldId="369"/>
            <ac:spMk id="7" creationId="{205B0CF2-FED9-40D5-BBC2-41874C7EC247}"/>
          </ac:spMkLst>
        </pc:spChg>
      </pc:sldChg>
      <pc:sldChg chg="addSp delSp">
        <pc:chgData name="Alfred Asterjadhi" userId="39de57b9-85c0-4fd1-aaac-8ca2b6560ad0" providerId="ADAL" clId="{66D0C5E3-2971-446F-B988-E2884F62C786}" dt="2019-12-09T15:00:23.942" v="724"/>
        <pc:sldMkLst>
          <pc:docMk/>
          <pc:sldMk cId="994165189" sldId="370"/>
        </pc:sldMkLst>
        <pc:spChg chg="del">
          <ac:chgData name="Alfred Asterjadhi" userId="39de57b9-85c0-4fd1-aaac-8ca2b6560ad0" providerId="ADAL" clId="{66D0C5E3-2971-446F-B988-E2884F62C786}" dt="2019-12-09T14:59:01.446" v="687" actId="478"/>
          <ac:spMkLst>
            <pc:docMk/>
            <pc:sldMk cId="994165189" sldId="370"/>
            <ac:spMk id="6" creationId="{E7FEE4C9-BA68-4A27-BD65-1926465BD065}"/>
          </ac:spMkLst>
        </pc:spChg>
        <pc:spChg chg="add">
          <ac:chgData name="Alfred Asterjadhi" userId="39de57b9-85c0-4fd1-aaac-8ca2b6560ad0" providerId="ADAL" clId="{66D0C5E3-2971-446F-B988-E2884F62C786}" dt="2019-12-09T15:00:23.942" v="724"/>
          <ac:spMkLst>
            <pc:docMk/>
            <pc:sldMk cId="994165189" sldId="370"/>
            <ac:spMk id="7" creationId="{5C34E9D3-823A-4483-91D2-BFB5B46CE5C4}"/>
          </ac:spMkLst>
        </pc:spChg>
      </pc:sldChg>
      <pc:sldChg chg="addSp delSp modSp add">
        <pc:chgData name="Alfred Asterjadhi" userId="39de57b9-85c0-4fd1-aaac-8ca2b6560ad0" providerId="ADAL" clId="{66D0C5E3-2971-446F-B988-E2884F62C786}" dt="2019-12-09T15:00:26.273" v="726"/>
        <pc:sldMkLst>
          <pc:docMk/>
          <pc:sldMk cId="2183385118" sldId="371"/>
        </pc:sldMkLst>
        <pc:spChg chg="mod">
          <ac:chgData name="Alfred Asterjadhi" userId="39de57b9-85c0-4fd1-aaac-8ca2b6560ad0" providerId="ADAL" clId="{66D0C5E3-2971-446F-B988-E2884F62C786}" dt="2019-12-09T14:57:16.835" v="634" actId="20577"/>
          <ac:spMkLst>
            <pc:docMk/>
            <pc:sldMk cId="2183385118" sldId="371"/>
            <ac:spMk id="2" creationId="{2887872E-7093-4216-B7FD-00B41454752A}"/>
          </ac:spMkLst>
        </pc:spChg>
        <pc:spChg chg="mod">
          <ac:chgData name="Alfred Asterjadhi" userId="39de57b9-85c0-4fd1-aaac-8ca2b6560ad0" providerId="ADAL" clId="{66D0C5E3-2971-446F-B988-E2884F62C786}" dt="2019-12-09T14:55:36.454" v="619" actId="20577"/>
          <ac:spMkLst>
            <pc:docMk/>
            <pc:sldMk cId="2183385118" sldId="371"/>
            <ac:spMk id="3" creationId="{E5D10565-A56D-42A9-AED0-8399A8037329}"/>
          </ac:spMkLst>
        </pc:spChg>
        <pc:spChg chg="del">
          <ac:chgData name="Alfred Asterjadhi" userId="39de57b9-85c0-4fd1-aaac-8ca2b6560ad0" providerId="ADAL" clId="{66D0C5E3-2971-446F-B988-E2884F62C786}" dt="2019-12-09T14:58:58.803" v="685" actId="478"/>
          <ac:spMkLst>
            <pc:docMk/>
            <pc:sldMk cId="2183385118" sldId="371"/>
            <ac:spMk id="6" creationId="{E7FEE4C9-BA68-4A27-BD65-1926465BD065}"/>
          </ac:spMkLst>
        </pc:spChg>
        <pc:spChg chg="add">
          <ac:chgData name="Alfred Asterjadhi" userId="39de57b9-85c0-4fd1-aaac-8ca2b6560ad0" providerId="ADAL" clId="{66D0C5E3-2971-446F-B988-E2884F62C786}" dt="2019-12-09T15:00:26.273" v="726"/>
          <ac:spMkLst>
            <pc:docMk/>
            <pc:sldMk cId="2183385118" sldId="371"/>
            <ac:spMk id="7" creationId="{715A91DB-CE13-4A7F-BEE1-7F6622366EA4}"/>
          </ac:spMkLst>
        </pc:spChg>
      </pc:sldChg>
      <pc:sldChg chg="addSp delSp modSp add">
        <pc:chgData name="Alfred Asterjadhi" userId="39de57b9-85c0-4fd1-aaac-8ca2b6560ad0" providerId="ADAL" clId="{66D0C5E3-2971-446F-B988-E2884F62C786}" dt="2019-12-09T15:00:48.743" v="747"/>
        <pc:sldMkLst>
          <pc:docMk/>
          <pc:sldMk cId="2236786778" sldId="374"/>
        </pc:sldMkLst>
        <pc:spChg chg="del">
          <ac:chgData name="Alfred Asterjadhi" userId="39de57b9-85c0-4fd1-aaac-8ca2b6560ad0" providerId="ADAL" clId="{66D0C5E3-2971-446F-B988-E2884F62C786}" dt="2019-12-09T14:58:33.900" v="664" actId="478"/>
          <ac:spMkLst>
            <pc:docMk/>
            <pc:sldMk cId="2236786778" sldId="374"/>
            <ac:spMk id="3" creationId="{00000000-0000-0000-0000-000000000000}"/>
          </ac:spMkLst>
        </pc:spChg>
        <pc:spChg chg="mod">
          <ac:chgData name="Alfred Asterjadhi" userId="39de57b9-85c0-4fd1-aaac-8ca2b6560ad0" providerId="ADAL" clId="{66D0C5E3-2971-446F-B988-E2884F62C786}" dt="2019-12-09T14:50:51.116" v="517" actId="20577"/>
          <ac:spMkLst>
            <pc:docMk/>
            <pc:sldMk cId="2236786778" sldId="374"/>
            <ac:spMk id="6" creationId="{00000000-0000-0000-0000-000000000000}"/>
          </ac:spMkLst>
        </pc:spChg>
        <pc:spChg chg="add">
          <ac:chgData name="Alfred Asterjadhi" userId="39de57b9-85c0-4fd1-aaac-8ca2b6560ad0" providerId="ADAL" clId="{66D0C5E3-2971-446F-B988-E2884F62C786}" dt="2019-12-09T15:00:48.743" v="747"/>
          <ac:spMkLst>
            <pc:docMk/>
            <pc:sldMk cId="2236786778" sldId="374"/>
            <ac:spMk id="8" creationId="{C9EE52E2-3C54-4024-A41E-740C945FEED4}"/>
          </ac:spMkLst>
        </pc:spChg>
      </pc:sldChg>
      <pc:sldChg chg="addSp delSp add">
        <pc:chgData name="Alfred Asterjadhi" userId="39de57b9-85c0-4fd1-aaac-8ca2b6560ad0" providerId="ADAL" clId="{66D0C5E3-2971-446F-B988-E2884F62C786}" dt="2019-12-09T15:00:47.744" v="746"/>
        <pc:sldMkLst>
          <pc:docMk/>
          <pc:sldMk cId="260372023" sldId="375"/>
        </pc:sldMkLst>
        <pc:spChg chg="del">
          <ac:chgData name="Alfred Asterjadhi" userId="39de57b9-85c0-4fd1-aaac-8ca2b6560ad0" providerId="ADAL" clId="{66D0C5E3-2971-446F-B988-E2884F62C786}" dt="2019-12-09T14:58:35.099" v="665" actId="478"/>
          <ac:spMkLst>
            <pc:docMk/>
            <pc:sldMk cId="260372023" sldId="375"/>
            <ac:spMk id="6" creationId="{3F73934E-7C6D-42B3-B4C5-42565AF7DC3F}"/>
          </ac:spMkLst>
        </pc:spChg>
        <pc:spChg chg="add">
          <ac:chgData name="Alfred Asterjadhi" userId="39de57b9-85c0-4fd1-aaac-8ca2b6560ad0" providerId="ADAL" clId="{66D0C5E3-2971-446F-B988-E2884F62C786}" dt="2019-12-09T15:00:47.744" v="746"/>
          <ac:spMkLst>
            <pc:docMk/>
            <pc:sldMk cId="260372023" sldId="375"/>
            <ac:spMk id="7" creationId="{B93F42B0-28AC-4062-B06B-6469AC485A62}"/>
          </ac:spMkLst>
        </pc:spChg>
      </pc:sldChg>
      <pc:sldChg chg="addSp delSp add">
        <pc:chgData name="Alfred Asterjadhi" userId="39de57b9-85c0-4fd1-aaac-8ca2b6560ad0" providerId="ADAL" clId="{66D0C5E3-2971-446F-B988-E2884F62C786}" dt="2019-12-09T15:00:46.651" v="745"/>
        <pc:sldMkLst>
          <pc:docMk/>
          <pc:sldMk cId="3599809708" sldId="376"/>
        </pc:sldMkLst>
        <pc:spChg chg="del">
          <ac:chgData name="Alfred Asterjadhi" userId="39de57b9-85c0-4fd1-aaac-8ca2b6560ad0" providerId="ADAL" clId="{66D0C5E3-2971-446F-B988-E2884F62C786}" dt="2019-12-09T14:58:36.247" v="666" actId="478"/>
          <ac:spMkLst>
            <pc:docMk/>
            <pc:sldMk cId="3599809708" sldId="376"/>
            <ac:spMk id="6" creationId="{BE340244-E05D-41CE-B692-10BCD98ECEFF}"/>
          </ac:spMkLst>
        </pc:spChg>
        <pc:spChg chg="add">
          <ac:chgData name="Alfred Asterjadhi" userId="39de57b9-85c0-4fd1-aaac-8ca2b6560ad0" providerId="ADAL" clId="{66D0C5E3-2971-446F-B988-E2884F62C786}" dt="2019-12-09T15:00:46.651" v="745"/>
          <ac:spMkLst>
            <pc:docMk/>
            <pc:sldMk cId="3599809708" sldId="376"/>
            <ac:spMk id="7" creationId="{1BE3B7A3-063B-4E50-B8F4-1CE99951270C}"/>
          </ac:spMkLst>
        </pc:spChg>
      </pc:sldChg>
      <pc:sldChg chg="addSp delSp modSp add">
        <pc:chgData name="Alfred Asterjadhi" userId="39de57b9-85c0-4fd1-aaac-8ca2b6560ad0" providerId="ADAL" clId="{66D0C5E3-2971-446F-B988-E2884F62C786}" dt="2019-12-09T15:00:45.622" v="744"/>
        <pc:sldMkLst>
          <pc:docMk/>
          <pc:sldMk cId="1032495733" sldId="377"/>
        </pc:sldMkLst>
        <pc:spChg chg="del">
          <ac:chgData name="Alfred Asterjadhi" userId="39de57b9-85c0-4fd1-aaac-8ca2b6560ad0" providerId="ADAL" clId="{66D0C5E3-2971-446F-B988-E2884F62C786}" dt="2019-12-09T14:58:37.374" v="667" actId="478"/>
          <ac:spMkLst>
            <pc:docMk/>
            <pc:sldMk cId="1032495733" sldId="377"/>
            <ac:spMk id="3" creationId="{00000000-0000-0000-0000-000000000000}"/>
          </ac:spMkLst>
        </pc:spChg>
        <pc:spChg chg="mod">
          <ac:chgData name="Alfred Asterjadhi" userId="39de57b9-85c0-4fd1-aaac-8ca2b6560ad0" providerId="ADAL" clId="{66D0C5E3-2971-446F-B988-E2884F62C786}" dt="2019-12-09T14:51:20.719" v="530" actId="20577"/>
          <ac:spMkLst>
            <pc:docMk/>
            <pc:sldMk cId="1032495733" sldId="377"/>
            <ac:spMk id="6" creationId="{00000000-0000-0000-0000-000000000000}"/>
          </ac:spMkLst>
        </pc:spChg>
        <pc:spChg chg="add">
          <ac:chgData name="Alfred Asterjadhi" userId="39de57b9-85c0-4fd1-aaac-8ca2b6560ad0" providerId="ADAL" clId="{66D0C5E3-2971-446F-B988-E2884F62C786}" dt="2019-12-09T15:00:45.622" v="744"/>
          <ac:spMkLst>
            <pc:docMk/>
            <pc:sldMk cId="1032495733" sldId="377"/>
            <ac:spMk id="8" creationId="{2D1129BB-0EFF-4C80-93FE-8A2A4E73D55B}"/>
          </ac:spMkLst>
        </pc:spChg>
      </pc:sldChg>
      <pc:sldChg chg="addSp delSp add">
        <pc:chgData name="Alfred Asterjadhi" userId="39de57b9-85c0-4fd1-aaac-8ca2b6560ad0" providerId="ADAL" clId="{66D0C5E3-2971-446F-B988-E2884F62C786}" dt="2019-12-09T15:00:44.585" v="743"/>
        <pc:sldMkLst>
          <pc:docMk/>
          <pc:sldMk cId="2835338694" sldId="378"/>
        </pc:sldMkLst>
        <pc:spChg chg="del">
          <ac:chgData name="Alfred Asterjadhi" userId="39de57b9-85c0-4fd1-aaac-8ca2b6560ad0" providerId="ADAL" clId="{66D0C5E3-2971-446F-B988-E2884F62C786}" dt="2019-12-09T14:58:38.424" v="668" actId="478"/>
          <ac:spMkLst>
            <pc:docMk/>
            <pc:sldMk cId="2835338694" sldId="378"/>
            <ac:spMk id="6" creationId="{3F73934E-7C6D-42B3-B4C5-42565AF7DC3F}"/>
          </ac:spMkLst>
        </pc:spChg>
        <pc:spChg chg="add">
          <ac:chgData name="Alfred Asterjadhi" userId="39de57b9-85c0-4fd1-aaac-8ca2b6560ad0" providerId="ADAL" clId="{66D0C5E3-2971-446F-B988-E2884F62C786}" dt="2019-12-09T15:00:44.585" v="743"/>
          <ac:spMkLst>
            <pc:docMk/>
            <pc:sldMk cId="2835338694" sldId="378"/>
            <ac:spMk id="7" creationId="{874792A0-F9D2-4B0D-88B5-A2A3EC1F33B2}"/>
          </ac:spMkLst>
        </pc:spChg>
      </pc:sldChg>
      <pc:sldChg chg="addSp delSp add">
        <pc:chgData name="Alfred Asterjadhi" userId="39de57b9-85c0-4fd1-aaac-8ca2b6560ad0" providerId="ADAL" clId="{66D0C5E3-2971-446F-B988-E2884F62C786}" dt="2019-12-09T15:00:43.558" v="742"/>
        <pc:sldMkLst>
          <pc:docMk/>
          <pc:sldMk cId="1765247309" sldId="379"/>
        </pc:sldMkLst>
        <pc:spChg chg="del">
          <ac:chgData name="Alfred Asterjadhi" userId="39de57b9-85c0-4fd1-aaac-8ca2b6560ad0" providerId="ADAL" clId="{66D0C5E3-2971-446F-B988-E2884F62C786}" dt="2019-12-09T14:58:39.775" v="669" actId="478"/>
          <ac:spMkLst>
            <pc:docMk/>
            <pc:sldMk cId="1765247309" sldId="379"/>
            <ac:spMk id="6" creationId="{BE340244-E05D-41CE-B692-10BCD98ECEFF}"/>
          </ac:spMkLst>
        </pc:spChg>
        <pc:spChg chg="add">
          <ac:chgData name="Alfred Asterjadhi" userId="39de57b9-85c0-4fd1-aaac-8ca2b6560ad0" providerId="ADAL" clId="{66D0C5E3-2971-446F-B988-E2884F62C786}" dt="2019-12-09T15:00:43.558" v="742"/>
          <ac:spMkLst>
            <pc:docMk/>
            <pc:sldMk cId="1765247309" sldId="379"/>
            <ac:spMk id="7" creationId="{AA004373-4E02-46C5-BD49-CB933CAE4151}"/>
          </ac:spMkLst>
        </pc:spChg>
      </pc:sldChg>
      <pc:sldChg chg="addSp delSp modSp add">
        <pc:chgData name="Alfred Asterjadhi" userId="39de57b9-85c0-4fd1-aaac-8ca2b6560ad0" providerId="ADAL" clId="{66D0C5E3-2971-446F-B988-E2884F62C786}" dt="2019-12-09T15:00:42.568" v="741"/>
        <pc:sldMkLst>
          <pc:docMk/>
          <pc:sldMk cId="3624576305" sldId="380"/>
        </pc:sldMkLst>
        <pc:spChg chg="del">
          <ac:chgData name="Alfred Asterjadhi" userId="39de57b9-85c0-4fd1-aaac-8ca2b6560ad0" providerId="ADAL" clId="{66D0C5E3-2971-446F-B988-E2884F62C786}" dt="2019-12-09T14:58:40.772" v="670" actId="478"/>
          <ac:spMkLst>
            <pc:docMk/>
            <pc:sldMk cId="3624576305" sldId="380"/>
            <ac:spMk id="3" creationId="{00000000-0000-0000-0000-000000000000}"/>
          </ac:spMkLst>
        </pc:spChg>
        <pc:spChg chg="mod">
          <ac:chgData name="Alfred Asterjadhi" userId="39de57b9-85c0-4fd1-aaac-8ca2b6560ad0" providerId="ADAL" clId="{66D0C5E3-2971-446F-B988-E2884F62C786}" dt="2019-12-09T14:51:44.532" v="541" actId="20577"/>
          <ac:spMkLst>
            <pc:docMk/>
            <pc:sldMk cId="3624576305" sldId="380"/>
            <ac:spMk id="6" creationId="{00000000-0000-0000-0000-000000000000}"/>
          </ac:spMkLst>
        </pc:spChg>
        <pc:spChg chg="add">
          <ac:chgData name="Alfred Asterjadhi" userId="39de57b9-85c0-4fd1-aaac-8ca2b6560ad0" providerId="ADAL" clId="{66D0C5E3-2971-446F-B988-E2884F62C786}" dt="2019-12-09T15:00:42.568" v="741"/>
          <ac:spMkLst>
            <pc:docMk/>
            <pc:sldMk cId="3624576305" sldId="380"/>
            <ac:spMk id="8" creationId="{77010FFB-0411-43D5-B836-55C8C23D0207}"/>
          </ac:spMkLst>
        </pc:spChg>
      </pc:sldChg>
      <pc:sldChg chg="addSp delSp add">
        <pc:chgData name="Alfred Asterjadhi" userId="39de57b9-85c0-4fd1-aaac-8ca2b6560ad0" providerId="ADAL" clId="{66D0C5E3-2971-446F-B988-E2884F62C786}" dt="2019-12-09T15:00:41.343" v="740"/>
        <pc:sldMkLst>
          <pc:docMk/>
          <pc:sldMk cId="3387707734" sldId="381"/>
        </pc:sldMkLst>
        <pc:spChg chg="del">
          <ac:chgData name="Alfred Asterjadhi" userId="39de57b9-85c0-4fd1-aaac-8ca2b6560ad0" providerId="ADAL" clId="{66D0C5E3-2971-446F-B988-E2884F62C786}" dt="2019-12-09T14:58:41.908" v="671" actId="478"/>
          <ac:spMkLst>
            <pc:docMk/>
            <pc:sldMk cId="3387707734" sldId="381"/>
            <ac:spMk id="6" creationId="{3F73934E-7C6D-42B3-B4C5-42565AF7DC3F}"/>
          </ac:spMkLst>
        </pc:spChg>
        <pc:spChg chg="add">
          <ac:chgData name="Alfred Asterjadhi" userId="39de57b9-85c0-4fd1-aaac-8ca2b6560ad0" providerId="ADAL" clId="{66D0C5E3-2971-446F-B988-E2884F62C786}" dt="2019-12-09T15:00:41.343" v="740"/>
          <ac:spMkLst>
            <pc:docMk/>
            <pc:sldMk cId="3387707734" sldId="381"/>
            <ac:spMk id="7" creationId="{7C5093AF-FA65-4D7C-8998-1A41D958AC77}"/>
          </ac:spMkLst>
        </pc:spChg>
      </pc:sldChg>
      <pc:sldChg chg="addSp delSp add">
        <pc:chgData name="Alfred Asterjadhi" userId="39de57b9-85c0-4fd1-aaac-8ca2b6560ad0" providerId="ADAL" clId="{66D0C5E3-2971-446F-B988-E2884F62C786}" dt="2019-12-09T15:00:40.292" v="739"/>
        <pc:sldMkLst>
          <pc:docMk/>
          <pc:sldMk cId="2596491405" sldId="382"/>
        </pc:sldMkLst>
        <pc:spChg chg="del">
          <ac:chgData name="Alfred Asterjadhi" userId="39de57b9-85c0-4fd1-aaac-8ca2b6560ad0" providerId="ADAL" clId="{66D0C5E3-2971-446F-B988-E2884F62C786}" dt="2019-12-09T14:58:42.952" v="672" actId="478"/>
          <ac:spMkLst>
            <pc:docMk/>
            <pc:sldMk cId="2596491405" sldId="382"/>
            <ac:spMk id="6" creationId="{BE340244-E05D-41CE-B692-10BCD98ECEFF}"/>
          </ac:spMkLst>
        </pc:spChg>
        <pc:spChg chg="add">
          <ac:chgData name="Alfred Asterjadhi" userId="39de57b9-85c0-4fd1-aaac-8ca2b6560ad0" providerId="ADAL" clId="{66D0C5E3-2971-446F-B988-E2884F62C786}" dt="2019-12-09T15:00:40.292" v="739"/>
          <ac:spMkLst>
            <pc:docMk/>
            <pc:sldMk cId="2596491405" sldId="382"/>
            <ac:spMk id="7" creationId="{04FCC880-CB2F-48D9-9C08-D8F4253A7D27}"/>
          </ac:spMkLst>
        </pc:spChg>
      </pc:sldChg>
      <pc:sldChg chg="addSp delSp modSp add">
        <pc:chgData name="Alfred Asterjadhi" userId="39de57b9-85c0-4fd1-aaac-8ca2b6560ad0" providerId="ADAL" clId="{66D0C5E3-2971-446F-B988-E2884F62C786}" dt="2019-12-09T15:00:39.207" v="738"/>
        <pc:sldMkLst>
          <pc:docMk/>
          <pc:sldMk cId="471761505" sldId="383"/>
        </pc:sldMkLst>
        <pc:spChg chg="del">
          <ac:chgData name="Alfred Asterjadhi" userId="39de57b9-85c0-4fd1-aaac-8ca2b6560ad0" providerId="ADAL" clId="{66D0C5E3-2971-446F-B988-E2884F62C786}" dt="2019-12-09T14:58:44.047" v="673" actId="478"/>
          <ac:spMkLst>
            <pc:docMk/>
            <pc:sldMk cId="471761505" sldId="383"/>
            <ac:spMk id="3" creationId="{00000000-0000-0000-0000-000000000000}"/>
          </ac:spMkLst>
        </pc:spChg>
        <pc:spChg chg="mod">
          <ac:chgData name="Alfred Asterjadhi" userId="39de57b9-85c0-4fd1-aaac-8ca2b6560ad0" providerId="ADAL" clId="{66D0C5E3-2971-446F-B988-E2884F62C786}" dt="2019-12-09T14:52:04.753" v="556" actId="20577"/>
          <ac:spMkLst>
            <pc:docMk/>
            <pc:sldMk cId="471761505" sldId="383"/>
            <ac:spMk id="6" creationId="{00000000-0000-0000-0000-000000000000}"/>
          </ac:spMkLst>
        </pc:spChg>
        <pc:spChg chg="add">
          <ac:chgData name="Alfred Asterjadhi" userId="39de57b9-85c0-4fd1-aaac-8ca2b6560ad0" providerId="ADAL" clId="{66D0C5E3-2971-446F-B988-E2884F62C786}" dt="2019-12-09T15:00:39.207" v="738"/>
          <ac:spMkLst>
            <pc:docMk/>
            <pc:sldMk cId="471761505" sldId="383"/>
            <ac:spMk id="8" creationId="{AF797441-ADB6-44C6-A68C-F4BE0175F3E1}"/>
          </ac:spMkLst>
        </pc:spChg>
      </pc:sldChg>
      <pc:sldChg chg="addSp delSp add">
        <pc:chgData name="Alfred Asterjadhi" userId="39de57b9-85c0-4fd1-aaac-8ca2b6560ad0" providerId="ADAL" clId="{66D0C5E3-2971-446F-B988-E2884F62C786}" dt="2019-12-09T15:00:38.114" v="737"/>
        <pc:sldMkLst>
          <pc:docMk/>
          <pc:sldMk cId="3324196167" sldId="384"/>
        </pc:sldMkLst>
        <pc:spChg chg="del">
          <ac:chgData name="Alfred Asterjadhi" userId="39de57b9-85c0-4fd1-aaac-8ca2b6560ad0" providerId="ADAL" clId="{66D0C5E3-2971-446F-B988-E2884F62C786}" dt="2019-12-09T14:58:45.204" v="674" actId="478"/>
          <ac:spMkLst>
            <pc:docMk/>
            <pc:sldMk cId="3324196167" sldId="384"/>
            <ac:spMk id="6" creationId="{3F73934E-7C6D-42B3-B4C5-42565AF7DC3F}"/>
          </ac:spMkLst>
        </pc:spChg>
        <pc:spChg chg="add">
          <ac:chgData name="Alfred Asterjadhi" userId="39de57b9-85c0-4fd1-aaac-8ca2b6560ad0" providerId="ADAL" clId="{66D0C5E3-2971-446F-B988-E2884F62C786}" dt="2019-12-09T15:00:38.114" v="737"/>
          <ac:spMkLst>
            <pc:docMk/>
            <pc:sldMk cId="3324196167" sldId="384"/>
            <ac:spMk id="7" creationId="{27E341AE-B937-405C-977B-22CD2D3223DB}"/>
          </ac:spMkLst>
        </pc:spChg>
      </pc:sldChg>
      <pc:sldChg chg="addSp delSp add">
        <pc:chgData name="Alfred Asterjadhi" userId="39de57b9-85c0-4fd1-aaac-8ca2b6560ad0" providerId="ADAL" clId="{66D0C5E3-2971-446F-B988-E2884F62C786}" dt="2019-12-09T15:00:36.976" v="736"/>
        <pc:sldMkLst>
          <pc:docMk/>
          <pc:sldMk cId="435812449" sldId="385"/>
        </pc:sldMkLst>
        <pc:spChg chg="del">
          <ac:chgData name="Alfred Asterjadhi" userId="39de57b9-85c0-4fd1-aaac-8ca2b6560ad0" providerId="ADAL" clId="{66D0C5E3-2971-446F-B988-E2884F62C786}" dt="2019-12-09T14:58:46.458" v="675" actId="478"/>
          <ac:spMkLst>
            <pc:docMk/>
            <pc:sldMk cId="435812449" sldId="385"/>
            <ac:spMk id="6" creationId="{BE340244-E05D-41CE-B692-10BCD98ECEFF}"/>
          </ac:spMkLst>
        </pc:spChg>
        <pc:spChg chg="add">
          <ac:chgData name="Alfred Asterjadhi" userId="39de57b9-85c0-4fd1-aaac-8ca2b6560ad0" providerId="ADAL" clId="{66D0C5E3-2971-446F-B988-E2884F62C786}" dt="2019-12-09T15:00:36.976" v="736"/>
          <ac:spMkLst>
            <pc:docMk/>
            <pc:sldMk cId="435812449" sldId="385"/>
            <ac:spMk id="7" creationId="{60CC32AD-CF93-4EA1-9061-89F45454D5DC}"/>
          </ac:spMkLst>
        </pc:spChg>
      </pc:sldChg>
      <pc:sldChg chg="addSp delSp modSp add">
        <pc:chgData name="Alfred Asterjadhi" userId="39de57b9-85c0-4fd1-aaac-8ca2b6560ad0" providerId="ADAL" clId="{66D0C5E3-2971-446F-B988-E2884F62C786}" dt="2019-12-09T15:00:35.904" v="735"/>
        <pc:sldMkLst>
          <pc:docMk/>
          <pc:sldMk cId="583181060" sldId="386"/>
        </pc:sldMkLst>
        <pc:spChg chg="del">
          <ac:chgData name="Alfred Asterjadhi" userId="39de57b9-85c0-4fd1-aaac-8ca2b6560ad0" providerId="ADAL" clId="{66D0C5E3-2971-446F-B988-E2884F62C786}" dt="2019-12-09T14:58:47.630" v="676" actId="478"/>
          <ac:spMkLst>
            <pc:docMk/>
            <pc:sldMk cId="583181060" sldId="386"/>
            <ac:spMk id="3" creationId="{00000000-0000-0000-0000-000000000000}"/>
          </ac:spMkLst>
        </pc:spChg>
        <pc:spChg chg="mod">
          <ac:chgData name="Alfred Asterjadhi" userId="39de57b9-85c0-4fd1-aaac-8ca2b6560ad0" providerId="ADAL" clId="{66D0C5E3-2971-446F-B988-E2884F62C786}" dt="2019-12-09T14:52:17.924" v="566" actId="20577"/>
          <ac:spMkLst>
            <pc:docMk/>
            <pc:sldMk cId="583181060" sldId="386"/>
            <ac:spMk id="6" creationId="{00000000-0000-0000-0000-000000000000}"/>
          </ac:spMkLst>
        </pc:spChg>
        <pc:spChg chg="add">
          <ac:chgData name="Alfred Asterjadhi" userId="39de57b9-85c0-4fd1-aaac-8ca2b6560ad0" providerId="ADAL" clId="{66D0C5E3-2971-446F-B988-E2884F62C786}" dt="2019-12-09T15:00:35.904" v="735"/>
          <ac:spMkLst>
            <pc:docMk/>
            <pc:sldMk cId="583181060" sldId="386"/>
            <ac:spMk id="8" creationId="{2BBED712-6C19-4306-BC63-D85408A27585}"/>
          </ac:spMkLst>
        </pc:spChg>
      </pc:sldChg>
      <pc:sldChg chg="addSp delSp add">
        <pc:chgData name="Alfred Asterjadhi" userId="39de57b9-85c0-4fd1-aaac-8ca2b6560ad0" providerId="ADAL" clId="{66D0C5E3-2971-446F-B988-E2884F62C786}" dt="2019-12-09T15:00:34.810" v="734"/>
        <pc:sldMkLst>
          <pc:docMk/>
          <pc:sldMk cId="1950504488" sldId="387"/>
        </pc:sldMkLst>
        <pc:spChg chg="del">
          <ac:chgData name="Alfred Asterjadhi" userId="39de57b9-85c0-4fd1-aaac-8ca2b6560ad0" providerId="ADAL" clId="{66D0C5E3-2971-446F-B988-E2884F62C786}" dt="2019-12-09T14:58:48.649" v="677" actId="478"/>
          <ac:spMkLst>
            <pc:docMk/>
            <pc:sldMk cId="1950504488" sldId="387"/>
            <ac:spMk id="6" creationId="{3F73934E-7C6D-42B3-B4C5-42565AF7DC3F}"/>
          </ac:spMkLst>
        </pc:spChg>
        <pc:spChg chg="add">
          <ac:chgData name="Alfred Asterjadhi" userId="39de57b9-85c0-4fd1-aaac-8ca2b6560ad0" providerId="ADAL" clId="{66D0C5E3-2971-446F-B988-E2884F62C786}" dt="2019-12-09T15:00:34.810" v="734"/>
          <ac:spMkLst>
            <pc:docMk/>
            <pc:sldMk cId="1950504488" sldId="387"/>
            <ac:spMk id="7" creationId="{FA93446A-311C-47A0-852E-816BDC158152}"/>
          </ac:spMkLst>
        </pc:spChg>
      </pc:sldChg>
      <pc:sldChg chg="addSp delSp add">
        <pc:chgData name="Alfred Asterjadhi" userId="39de57b9-85c0-4fd1-aaac-8ca2b6560ad0" providerId="ADAL" clId="{66D0C5E3-2971-446F-B988-E2884F62C786}" dt="2019-12-09T15:00:33.668" v="733"/>
        <pc:sldMkLst>
          <pc:docMk/>
          <pc:sldMk cId="4104515767" sldId="388"/>
        </pc:sldMkLst>
        <pc:spChg chg="del">
          <ac:chgData name="Alfred Asterjadhi" userId="39de57b9-85c0-4fd1-aaac-8ca2b6560ad0" providerId="ADAL" clId="{66D0C5E3-2971-446F-B988-E2884F62C786}" dt="2019-12-09T14:58:50.024" v="678" actId="478"/>
          <ac:spMkLst>
            <pc:docMk/>
            <pc:sldMk cId="4104515767" sldId="388"/>
            <ac:spMk id="6" creationId="{BE340244-E05D-41CE-B692-10BCD98ECEFF}"/>
          </ac:spMkLst>
        </pc:spChg>
        <pc:spChg chg="add">
          <ac:chgData name="Alfred Asterjadhi" userId="39de57b9-85c0-4fd1-aaac-8ca2b6560ad0" providerId="ADAL" clId="{66D0C5E3-2971-446F-B988-E2884F62C786}" dt="2019-12-09T15:00:33.668" v="733"/>
          <ac:spMkLst>
            <pc:docMk/>
            <pc:sldMk cId="4104515767" sldId="388"/>
            <ac:spMk id="7" creationId="{EC56AF23-9948-4B33-8E5D-C0A66FF5D6E4}"/>
          </ac:spMkLst>
        </pc:spChg>
      </pc:sldChg>
      <pc:sldChg chg="addSp delSp modSp add">
        <pc:chgData name="Alfred Asterjadhi" userId="39de57b9-85c0-4fd1-aaac-8ca2b6560ad0" providerId="ADAL" clId="{66D0C5E3-2971-446F-B988-E2884F62C786}" dt="2019-12-09T15:00:32.559" v="732"/>
        <pc:sldMkLst>
          <pc:docMk/>
          <pc:sldMk cId="329778494" sldId="389"/>
        </pc:sldMkLst>
        <pc:spChg chg="del">
          <ac:chgData name="Alfred Asterjadhi" userId="39de57b9-85c0-4fd1-aaac-8ca2b6560ad0" providerId="ADAL" clId="{66D0C5E3-2971-446F-B988-E2884F62C786}" dt="2019-12-09T14:58:51.490" v="679" actId="478"/>
          <ac:spMkLst>
            <pc:docMk/>
            <pc:sldMk cId="329778494" sldId="389"/>
            <ac:spMk id="3" creationId="{00000000-0000-0000-0000-000000000000}"/>
          </ac:spMkLst>
        </pc:spChg>
        <pc:spChg chg="mod">
          <ac:chgData name="Alfred Asterjadhi" userId="39de57b9-85c0-4fd1-aaac-8ca2b6560ad0" providerId="ADAL" clId="{66D0C5E3-2971-446F-B988-E2884F62C786}" dt="2019-12-09T14:52:37.878" v="578" actId="20577"/>
          <ac:spMkLst>
            <pc:docMk/>
            <pc:sldMk cId="329778494" sldId="389"/>
            <ac:spMk id="6" creationId="{00000000-0000-0000-0000-000000000000}"/>
          </ac:spMkLst>
        </pc:spChg>
        <pc:spChg chg="add">
          <ac:chgData name="Alfred Asterjadhi" userId="39de57b9-85c0-4fd1-aaac-8ca2b6560ad0" providerId="ADAL" clId="{66D0C5E3-2971-446F-B988-E2884F62C786}" dt="2019-12-09T15:00:32.559" v="732"/>
          <ac:spMkLst>
            <pc:docMk/>
            <pc:sldMk cId="329778494" sldId="389"/>
            <ac:spMk id="8" creationId="{D0AEF751-DBB6-4EBD-AE82-04D73BE9D2A9}"/>
          </ac:spMkLst>
        </pc:spChg>
      </pc:sldChg>
      <pc:sldChg chg="addSp delSp add">
        <pc:chgData name="Alfred Asterjadhi" userId="39de57b9-85c0-4fd1-aaac-8ca2b6560ad0" providerId="ADAL" clId="{66D0C5E3-2971-446F-B988-E2884F62C786}" dt="2019-12-09T15:00:31.507" v="731"/>
        <pc:sldMkLst>
          <pc:docMk/>
          <pc:sldMk cId="4291757325" sldId="390"/>
        </pc:sldMkLst>
        <pc:spChg chg="del">
          <ac:chgData name="Alfred Asterjadhi" userId="39de57b9-85c0-4fd1-aaac-8ca2b6560ad0" providerId="ADAL" clId="{66D0C5E3-2971-446F-B988-E2884F62C786}" dt="2019-12-09T14:58:52.762" v="680" actId="478"/>
          <ac:spMkLst>
            <pc:docMk/>
            <pc:sldMk cId="4291757325" sldId="390"/>
            <ac:spMk id="6" creationId="{3F73934E-7C6D-42B3-B4C5-42565AF7DC3F}"/>
          </ac:spMkLst>
        </pc:spChg>
        <pc:spChg chg="add">
          <ac:chgData name="Alfred Asterjadhi" userId="39de57b9-85c0-4fd1-aaac-8ca2b6560ad0" providerId="ADAL" clId="{66D0C5E3-2971-446F-B988-E2884F62C786}" dt="2019-12-09T15:00:31.507" v="731"/>
          <ac:spMkLst>
            <pc:docMk/>
            <pc:sldMk cId="4291757325" sldId="390"/>
            <ac:spMk id="7" creationId="{5C9AA536-4FA5-4D6F-8DDD-CE89980D70C2}"/>
          </ac:spMkLst>
        </pc:spChg>
      </pc:sldChg>
      <pc:sldChg chg="addSp delSp add">
        <pc:chgData name="Alfred Asterjadhi" userId="39de57b9-85c0-4fd1-aaac-8ca2b6560ad0" providerId="ADAL" clId="{66D0C5E3-2971-446F-B988-E2884F62C786}" dt="2019-12-09T15:00:30.543" v="730"/>
        <pc:sldMkLst>
          <pc:docMk/>
          <pc:sldMk cId="3873152281" sldId="391"/>
        </pc:sldMkLst>
        <pc:spChg chg="del">
          <ac:chgData name="Alfred Asterjadhi" userId="39de57b9-85c0-4fd1-aaac-8ca2b6560ad0" providerId="ADAL" clId="{66D0C5E3-2971-446F-B988-E2884F62C786}" dt="2019-12-09T14:58:53.902" v="681" actId="478"/>
          <ac:spMkLst>
            <pc:docMk/>
            <pc:sldMk cId="3873152281" sldId="391"/>
            <ac:spMk id="6" creationId="{BE340244-E05D-41CE-B692-10BCD98ECEFF}"/>
          </ac:spMkLst>
        </pc:spChg>
        <pc:spChg chg="add">
          <ac:chgData name="Alfred Asterjadhi" userId="39de57b9-85c0-4fd1-aaac-8ca2b6560ad0" providerId="ADAL" clId="{66D0C5E3-2971-446F-B988-E2884F62C786}" dt="2019-12-09T15:00:30.543" v="730"/>
          <ac:spMkLst>
            <pc:docMk/>
            <pc:sldMk cId="3873152281" sldId="391"/>
            <ac:spMk id="7" creationId="{4AB6E03E-F463-4042-A07E-D1313437B780}"/>
          </ac:spMkLst>
        </pc:spChg>
      </pc:sldChg>
      <pc:sldChg chg="addSp delSp modSp add">
        <pc:chgData name="Alfred Asterjadhi" userId="39de57b9-85c0-4fd1-aaac-8ca2b6560ad0" providerId="ADAL" clId="{66D0C5E3-2971-446F-B988-E2884F62C786}" dt="2019-12-09T15:00:27.352" v="727"/>
        <pc:sldMkLst>
          <pc:docMk/>
          <pc:sldMk cId="3508630591" sldId="392"/>
        </pc:sldMkLst>
        <pc:spChg chg="mod">
          <ac:chgData name="Alfred Asterjadhi" userId="39de57b9-85c0-4fd1-aaac-8ca2b6560ad0" providerId="ADAL" clId="{66D0C5E3-2971-446F-B988-E2884F62C786}" dt="2019-12-09T14:53:38.247" v="599" actId="20577"/>
          <ac:spMkLst>
            <pc:docMk/>
            <pc:sldMk cId="3508630591" sldId="392"/>
            <ac:spMk id="2" creationId="{2887872E-7093-4216-B7FD-00B41454752A}"/>
          </ac:spMkLst>
        </pc:spChg>
        <pc:spChg chg="del">
          <ac:chgData name="Alfred Asterjadhi" userId="39de57b9-85c0-4fd1-aaac-8ca2b6560ad0" providerId="ADAL" clId="{66D0C5E3-2971-446F-B988-E2884F62C786}" dt="2019-12-09T14:58:57.603" v="684" actId="478"/>
          <ac:spMkLst>
            <pc:docMk/>
            <pc:sldMk cId="3508630591" sldId="392"/>
            <ac:spMk id="6" creationId="{E7FEE4C9-BA68-4A27-BD65-1926465BD065}"/>
          </ac:spMkLst>
        </pc:spChg>
        <pc:spChg chg="add">
          <ac:chgData name="Alfred Asterjadhi" userId="39de57b9-85c0-4fd1-aaac-8ca2b6560ad0" providerId="ADAL" clId="{66D0C5E3-2971-446F-B988-E2884F62C786}" dt="2019-12-09T15:00:27.352" v="727"/>
          <ac:spMkLst>
            <pc:docMk/>
            <pc:sldMk cId="3508630591" sldId="392"/>
            <ac:spMk id="7" creationId="{AB990D79-45EB-430D-9522-CE6B8127821F}"/>
          </ac:spMkLst>
        </pc:spChg>
      </pc:sldChg>
      <pc:sldChg chg="addSp delSp add">
        <pc:chgData name="Alfred Asterjadhi" userId="39de57b9-85c0-4fd1-aaac-8ca2b6560ad0" providerId="ADAL" clId="{66D0C5E3-2971-446F-B988-E2884F62C786}" dt="2019-12-09T15:00:22.860" v="723"/>
        <pc:sldMkLst>
          <pc:docMk/>
          <pc:sldMk cId="217313492" sldId="393"/>
        </pc:sldMkLst>
        <pc:spChg chg="del">
          <ac:chgData name="Alfred Asterjadhi" userId="39de57b9-85c0-4fd1-aaac-8ca2b6560ad0" providerId="ADAL" clId="{66D0C5E3-2971-446F-B988-E2884F62C786}" dt="2019-12-09T14:59:02.681" v="688" actId="478"/>
          <ac:spMkLst>
            <pc:docMk/>
            <pc:sldMk cId="217313492" sldId="393"/>
            <ac:spMk id="6" creationId="{E7FEE4C9-BA68-4A27-BD65-1926465BD065}"/>
          </ac:spMkLst>
        </pc:spChg>
        <pc:spChg chg="add">
          <ac:chgData name="Alfred Asterjadhi" userId="39de57b9-85c0-4fd1-aaac-8ca2b6560ad0" providerId="ADAL" clId="{66D0C5E3-2971-446F-B988-E2884F62C786}" dt="2019-12-09T15:00:22.860" v="723"/>
          <ac:spMkLst>
            <pc:docMk/>
            <pc:sldMk cId="217313492" sldId="393"/>
            <ac:spMk id="7" creationId="{53ECDB27-196E-49F3-A384-D31F0CC80795}"/>
          </ac:spMkLst>
        </pc:spChg>
      </pc:sldChg>
      <pc:sldMasterChg chg="modSp">
        <pc:chgData name="Alfred Asterjadhi" userId="39de57b9-85c0-4fd1-aaac-8ca2b6560ad0" providerId="ADAL" clId="{66D0C5E3-2971-446F-B988-E2884F62C786}" dt="2019-12-09T14:26:16.884" v="26" actId="20577"/>
        <pc:sldMasterMkLst>
          <pc:docMk/>
          <pc:sldMasterMk cId="0" sldId="2147483648"/>
        </pc:sldMasterMkLst>
        <pc:spChg chg="mod">
          <ac:chgData name="Alfred Asterjadhi" userId="39de57b9-85c0-4fd1-aaac-8ca2b6560ad0" providerId="ADAL" clId="{66D0C5E3-2971-446F-B988-E2884F62C786}" dt="2019-12-09T14:26:16.884" v="26" actId="20577"/>
          <ac:spMkLst>
            <pc:docMk/>
            <pc:sldMasterMk cId="0" sldId="2147483648"/>
            <ac:spMk id="10" creationId="{00000000-0000-0000-0000-000000000000}"/>
          </ac:spMkLst>
        </pc:spChg>
        <pc:spChg chg="mod">
          <ac:chgData name="Alfred Asterjadhi" userId="39de57b9-85c0-4fd1-aaac-8ca2b6560ad0" providerId="ADAL" clId="{66D0C5E3-2971-446F-B988-E2884F62C786}" dt="2019-12-09T14:25:52.814" v="10" actId="20577"/>
          <ac:spMkLst>
            <pc:docMk/>
            <pc:sldMasterMk cId="0" sldId="2147483648"/>
            <ac:spMk id="1027" creationId="{00000000-0000-0000-0000-000000000000}"/>
          </ac:spMkLst>
        </pc:spChg>
      </pc:sldMasterChg>
    </pc:docChg>
  </pc:docChgLst>
  <pc:docChgLst>
    <pc:chgData name="Alfred Asterjadhi" userId="39de57b9-85c0-4fd1-aaac-8ca2b6560ad0" providerId="ADAL" clId="{EAB0E81C-0A8A-4FF6-9C1F-22681C897394}"/>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1/7/2020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November 2019</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2019</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November 2019</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November 2019</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November 2019</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November 2019</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January 2020</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802.11-19/2128r1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mentor.ieee.org/802.11/dcn/19/11-19-1510-03-00be-eht-power-saving-considering-multi-link.pptx" TargetMode="External"/><Relationship Id="rId13" Type="http://schemas.openxmlformats.org/officeDocument/2006/relationships/hyperlink" Target="https://mentor.ieee.org/802.11/dcn/19/11-19-1544-01-00be-multi-link-power-save-operation.pptx" TargetMode="External"/><Relationship Id="rId3" Type="http://schemas.openxmlformats.org/officeDocument/2006/relationships/hyperlink" Target="https://mentor.ieee.org/802.11/dcn/19/11-19-1535-03-00be-sounding-for-ap-collaboration.pptx" TargetMode="External"/><Relationship Id="rId7" Type="http://schemas.openxmlformats.org/officeDocument/2006/relationships/hyperlink" Target="https://mentor.ieee.org/802.11/dcn/19/11-19-1358-01-00be-multi-link-operation-management.pptx" TargetMode="External"/><Relationship Id="rId12" Type="http://schemas.openxmlformats.org/officeDocument/2006/relationships/hyperlink" Target="https://mentor.ieee.org/802.11/dcn/19/11-19-1542-01-00be-multi-link-broadcast-addressed-frame-reception.pptx" TargetMode="External"/><Relationship Id="rId2" Type="http://schemas.openxmlformats.org/officeDocument/2006/relationships/hyperlink" Target="https://mentor.ieee.org/802.11/dcn/19/11-19-1143-03-00be-efficient-operation-for-multi-ap-coordination.pptx" TargetMode="External"/><Relationship Id="rId16" Type="http://schemas.openxmlformats.org/officeDocument/2006/relationships/hyperlink" Target="https://mentor.ieee.org/802.11/dcn/19/11-19-1591-03-00be-ba-setup-for-multi-link-aggregation.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116-05-00be-channel-access-in-multi-band-operation.pptx" TargetMode="External"/><Relationship Id="rId11" Type="http://schemas.openxmlformats.org/officeDocument/2006/relationships/hyperlink" Target="https://mentor.ieee.org/802.11/dcn/19/11-19-1536-02-00be-power-consideration-for-multi-link-transmissions.pptx" TargetMode="External"/><Relationship Id="rId5" Type="http://schemas.openxmlformats.org/officeDocument/2006/relationships/hyperlink" Target="https://mentor.ieee.org/802.11/dcn/19/11-19-1895-01-00be-setup-for-multi-ap-coordination.pptx" TargetMode="External"/><Relationship Id="rId15" Type="http://schemas.openxmlformats.org/officeDocument/2006/relationships/hyperlink" Target="https://mentor.ieee.org/802.11/dcn/19/11-19-1549-01-00be-multi-link-association.pptx" TargetMode="External"/><Relationship Id="rId10" Type="http://schemas.openxmlformats.org/officeDocument/2006/relationships/hyperlink" Target="https://mentor.ieee.org/802.11/dcn/19/11-19-1528-02-00be-multi-link-operation-link-management.pptx" TargetMode="External"/><Relationship Id="rId4" Type="http://schemas.openxmlformats.org/officeDocument/2006/relationships/hyperlink" Target="https://mentor.ieee.org/802.11/dcn/19/11-19-1788-00-00be-coordinated-ofdma-operation.pptx" TargetMode="External"/><Relationship Id="rId9" Type="http://schemas.openxmlformats.org/officeDocument/2006/relationships/hyperlink" Target="https://mentor.ieee.org/802.11/dcn/19/11-19-1526-01-00be-multi-link-power-save.pptx" TargetMode="External"/><Relationship Id="rId14" Type="http://schemas.openxmlformats.org/officeDocument/2006/relationships/hyperlink" Target="https://mentor.ieee.org/802.11/dcn/19/11-19-1548-01-00be-channel-access-design-for-synchronized-multi-links.pptx"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mentor.ieee.org/802.11/dcn/19/11-19-1868-02-00be-signaling-support-for-multi-ru-assignment.pptx" TargetMode="External"/><Relationship Id="rId13" Type="http://schemas.openxmlformats.org/officeDocument/2006/relationships/hyperlink" Target="https://mentor.ieee.org/802.11/dcn/19/11-19-1908-00-00be-multi-ru-support.pptx" TargetMode="External"/><Relationship Id="rId3" Type="http://schemas.openxmlformats.org/officeDocument/2006/relationships/hyperlink" Target="https://mentor.ieee.org/802.11/dcn/19/11-19-1678-00-00be-multiple-links-asynchronous-and-synchronous-transmission.pptx" TargetMode="External"/><Relationship Id="rId7" Type="http://schemas.openxmlformats.org/officeDocument/2006/relationships/hyperlink" Target="https://mentor.ieee.org/802.11/dcn/19/11-19-1887-01-00be-multi-link-acknowledgement.pptx" TargetMode="External"/><Relationship Id="rId12" Type="http://schemas.openxmlformats.org/officeDocument/2006/relationships/hyperlink" Target="https://mentor.ieee.org/802.11/dcn/19/11-19-1907-01-00be-multiple-ru-combinations-for-eht.pptx" TargetMode="External"/><Relationship Id="rId2" Type="http://schemas.openxmlformats.org/officeDocument/2006/relationships/hyperlink" Target="https://mentor.ieee.org/802.11/dcn/19/11-19-1617-01-00be-multi-link-power-save.pptx" TargetMode="External"/><Relationship Id="rId16" Type="http://schemas.openxmlformats.org/officeDocument/2006/relationships/hyperlink" Target="https://mentor.ieee.org/802.11/dcn/19/11-19-1981-01-00be-phase-rotations-design-for-eht.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856-01-00be-a-mpdu-and-ba.pptx" TargetMode="External"/><Relationship Id="rId11" Type="http://schemas.openxmlformats.org/officeDocument/2006/relationships/hyperlink" Target="https://mentor.ieee.org/802.11/dcn/19/11-19-1890-00-00be-phase-rotation-follow-up.pptx" TargetMode="External"/><Relationship Id="rId5" Type="http://schemas.openxmlformats.org/officeDocument/2006/relationships/hyperlink" Target="https://mentor.ieee.org/802.11/dcn/19/11-19-1823-01-00be-multi-link-setup-follow-up.pptx" TargetMode="External"/><Relationship Id="rId15" Type="http://schemas.openxmlformats.org/officeDocument/2006/relationships/hyperlink" Target="https://mentor.ieee.org/802.11/dcn/19/11-19-1980-01-00be-eht-p-matrices-discussion.pptx" TargetMode="External"/><Relationship Id="rId10" Type="http://schemas.openxmlformats.org/officeDocument/2006/relationships/hyperlink" Target="https://mentor.ieee.org/802.11/dcn/19/11-19-1877-00-00be-16-spatial-stream-support.pptx" TargetMode="External"/><Relationship Id="rId4" Type="http://schemas.openxmlformats.org/officeDocument/2006/relationships/hyperlink" Target="https://mentor.ieee.org/802.11/dcn/19/11-19-1822-02-00be-multi-link-security-consideration.pptx" TargetMode="External"/><Relationship Id="rId9" Type="http://schemas.openxmlformats.org/officeDocument/2006/relationships/hyperlink" Target="https://mentor.ieee.org/802.11/dcn/19/11-19-1869-00-00be-preamble-puncturing-and-ru-aggregation.pptx" TargetMode="External"/><Relationship Id="rId14" Type="http://schemas.openxmlformats.org/officeDocument/2006/relationships/hyperlink" Target="https://mentor.ieee.org/802.11/dcn/19/11-19-1914-02-00be-multiple-ru-discussion.pptx"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mentor.ieee.org/802.11/dcn/19/11-19-1972-01-00be-operation-of-virtual-bss-architecture-for-multi-ap-coordination.pptx" TargetMode="External"/><Relationship Id="rId13" Type="http://schemas.openxmlformats.org/officeDocument/2006/relationships/hyperlink" Target="https://mentor.ieee.org/802.11/dcn/19/11-19-1836-02-00be-multi-link-channel-access-follow-up.pptx" TargetMode="External"/><Relationship Id="rId3" Type="http://schemas.openxmlformats.org/officeDocument/2006/relationships/hyperlink" Target="https://mentor.ieee.org/802.11/dcn/19/11-19-1858-00-00be-harq-system-level-simulation-results.pptx" TargetMode="External"/><Relationship Id="rId7" Type="http://schemas.openxmlformats.org/officeDocument/2006/relationships/hyperlink" Target="https://mentor.ieee.org/802.11/dcn/19/11-19-1961-01-00be-multi-ap-group-establishment.pptx" TargetMode="External"/><Relationship Id="rId12" Type="http://schemas.openxmlformats.org/officeDocument/2006/relationships/hyperlink" Target="https://mentor.ieee.org/802.11/dcn/19/11-19-1622-00-00be-use-auto-repetition-in-low-latency-queue.pptx" TargetMode="External"/><Relationship Id="rId2" Type="http://schemas.openxmlformats.org/officeDocument/2006/relationships/hyperlink" Target="https://mentor.ieee.org/802.11/dcn/19/11-19-1779-05-00be-downlink-spatial-reuse-parameter-framework-with-coordinated-beamforming-null-steering-for-802-11be.pptx" TargetMode="External"/><Relationship Id="rId16" Type="http://schemas.openxmlformats.org/officeDocument/2006/relationships/hyperlink" Target="https://mentor.ieee.org/802.11/dcn/19/11-19-1904-00-00be-mlo-link-management-follow-up.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931-00-00be-multi-ap-group-formation-follow-up.pptx" TargetMode="External"/><Relationship Id="rId11" Type="http://schemas.openxmlformats.org/officeDocument/2006/relationships/hyperlink" Target="https://mentor.ieee.org/802.11/dcn/19/11-19-1604-00-00be-eht-direct-link-transmission.pptx" TargetMode="External"/><Relationship Id="rId5" Type="http://schemas.openxmlformats.org/officeDocument/2006/relationships/hyperlink" Target="https://mentor.ieee.org/802.11/dcn/19/11-19-1919-00-00be-coordinated-ofdma.pptx" TargetMode="External"/><Relationship Id="rId15" Type="http://schemas.openxmlformats.org/officeDocument/2006/relationships/hyperlink" Target="https://mentor.ieee.org/802.11/dcn/19/11-19-1900-02-00be-mla-security-considerations.pptx" TargetMode="External"/><Relationship Id="rId10" Type="http://schemas.openxmlformats.org/officeDocument/2006/relationships/hyperlink" Target="https://mentor.ieee.org/802.11/dcn/19/11-19-1547-03-00be-multi-link-operation-and-channel-access-discussion.pptx" TargetMode="External"/><Relationship Id="rId4" Type="http://schemas.openxmlformats.org/officeDocument/2006/relationships/hyperlink" Target="https://mentor.ieee.org/802.11/dcn/19/11-19-1903-00-00be-uplink-coordinated-multi-ap.pptx" TargetMode="External"/><Relationship Id="rId9" Type="http://schemas.openxmlformats.org/officeDocument/2006/relationships/hyperlink" Target="https://mentor.ieee.org/802.11/dcn/19/11-19-1979-00-00be-ul-coordination-for-throughput-improvement-and-interference-reduction.pptx" TargetMode="External"/><Relationship Id="rId14" Type="http://schemas.openxmlformats.org/officeDocument/2006/relationships/hyperlink" Target="https://mentor.ieee.org/802.11/dcn/19/11-19-1899-02-00be-mla-mac-addresses-considerations.pptx"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mentor.ieee.org/802.11/dcn/19/11-19-1930-01-00be-ap-assisted-multi-link-operation.pptx" TargetMode="External"/><Relationship Id="rId13" Type="http://schemas.openxmlformats.org/officeDocument/2006/relationships/hyperlink" Target="https://mentor.ieee.org/802.11/dcn/19/11-19-1960-01-00be-reducing-channel-access-delay-for-rta-traffic.pptx" TargetMode="External"/><Relationship Id="rId3" Type="http://schemas.openxmlformats.org/officeDocument/2006/relationships/hyperlink" Target="https://mentor.ieee.org/802.11/dcn/19/11-19-1918-00-00be-ul-mu-efficiency-enhancement-using-multi-link.pptx" TargetMode="External"/><Relationship Id="rId7" Type="http://schemas.openxmlformats.org/officeDocument/2006/relationships/hyperlink" Target="https://mentor.ieee.org/802.11/dcn/19/11-19-1928-00-00be-multi-link-operation-performance-evaluation.pptx" TargetMode="External"/><Relationship Id="rId12" Type="http://schemas.openxmlformats.org/officeDocument/2006/relationships/hyperlink" Target="https://mentor.ieee.org/802.11/dcn/19/11-19-1943-01-00be-multi-link-management.pptx" TargetMode="External"/><Relationship Id="rId2" Type="http://schemas.openxmlformats.org/officeDocument/2006/relationships/hyperlink" Target="https://mentor.ieee.org/802.11/dcn/19/11-19-1917-00-00be-considerations-for-multi-link-channel-access-without-simultaneous-tx-rx-capability.pptx" TargetMode="External"/><Relationship Id="rId1" Type="http://schemas.openxmlformats.org/officeDocument/2006/relationships/slideLayout" Target="../slideLayouts/slideLayout5.xml"/><Relationship Id="rId6" Type="http://schemas.openxmlformats.org/officeDocument/2006/relationships/hyperlink" Target="https://mentor.ieee.org/802.11/dcn/19/11-19-1927-00-00be-multi-link-operation-simulation-methodology.pptx" TargetMode="External"/><Relationship Id="rId11" Type="http://schemas.openxmlformats.org/officeDocument/2006/relationships/hyperlink" Target="https://mentor.ieee.org/802.11/dcn/19/11-19-1942-03-00be-timing-measurement-for-low-latency-features.pptx" TargetMode="External"/><Relationship Id="rId5" Type="http://schemas.openxmlformats.org/officeDocument/2006/relationships/hyperlink" Target="https://mentor.ieee.org/802.11/dcn/19/11-19-1924-00-00be-multilink-steps-for-using-a-link.pptx" TargetMode="External"/><Relationship Id="rId15" Type="http://schemas.openxmlformats.org/officeDocument/2006/relationships/hyperlink" Target="https://mentor.ieee.org/802.11/dcn/19/11-19-1963-00-00be-multi-link-security-and-aggregation-operations.pptx" TargetMode="External"/><Relationship Id="rId10" Type="http://schemas.openxmlformats.org/officeDocument/2006/relationships/hyperlink" Target="https://mentor.ieee.org/802.11/dcn/19/11-19-1938-00-00be-discussion-on-low-latency-capability-for-802-11be.pptx" TargetMode="External"/><Relationship Id="rId4" Type="http://schemas.openxmlformats.org/officeDocument/2006/relationships/hyperlink" Target="https://mentor.ieee.org/802.11/dcn/19/11-19-1921-00-00be-multi-link-architecture.pptx" TargetMode="External"/><Relationship Id="rId9" Type="http://schemas.openxmlformats.org/officeDocument/2006/relationships/hyperlink" Target="https://mentor.ieee.org/802.11/dcn/19/11-19-1932-00-00be-multi-link-policy-framework.pptx" TargetMode="External"/><Relationship Id="rId14" Type="http://schemas.openxmlformats.org/officeDocument/2006/relationships/hyperlink" Target="https://mentor.ieee.org/802.11/dcn/19/11-19-1962-00-00be-multi-link-upper-mac-entity-instance-new-frame-mac-header.ppt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19/11-19-2071-01-00be-performance-evaluation-of-multi-link-channel-access-schemes.pptx" TargetMode="External"/><Relationship Id="rId2" Type="http://schemas.openxmlformats.org/officeDocument/2006/relationships/hyperlink" Target="https://mentor.ieee.org/802.11/dcn/19/11-19-1993-00-00be-discussion-about-single-and-multiple-primary-channels-in-synchronous-multi-link.pptx" TargetMode="External"/><Relationship Id="rId1" Type="http://schemas.openxmlformats.org/officeDocument/2006/relationships/slideLayout" Target="../slideLayouts/slideLayout5.xml"/><Relationship Id="rId5" Type="http://schemas.openxmlformats.org/officeDocument/2006/relationships/hyperlink" Target="https://mentor.ieee.org/802.11/dcn/19/11-19-1925-00-00be-consideration-of-eht-ltf.pptx" TargetMode="External"/><Relationship Id="rId4" Type="http://schemas.openxmlformats.org/officeDocument/2006/relationships/hyperlink" Target="https://mentor.ieee.org/802.11/dcn/19/11-19-1910-01-00be-p-matrices-to-support-more-than-8-tx-chains.pptx"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mentor.ieee.org/802.11/dcn/20/11-20-0047-00-00be-feedback-enhancement.pptx" TargetMode="External"/><Relationship Id="rId13" Type="http://schemas.openxmlformats.org/officeDocument/2006/relationships/hyperlink" Target="https://mentor.ieee.org/802.11/dcn/20/11-20-0073-00-00be-on-coordinated-spatial-reuse-in-11be.pptx" TargetMode="External"/><Relationship Id="rId3" Type="http://schemas.openxmlformats.org/officeDocument/2006/relationships/hyperlink" Target="https://mentor.ieee.org/802.11/dcn/19/11-19-1923-00-00be-revisiting-harq-complexity.pptx" TargetMode="External"/><Relationship Id="rId7" Type="http://schemas.openxmlformats.org/officeDocument/2006/relationships/hyperlink" Target="https://mentor.ieee.org/802.11/dcn/20/11-20-0035-00-00be-discussion-on-expansion-of-multi-link-aggregation-to-multi-ap.pptx" TargetMode="External"/><Relationship Id="rId12" Type="http://schemas.openxmlformats.org/officeDocument/2006/relationships/hyperlink" Target="https://mentor.ieee.org/802.11/dcn/20/11-20-0071-00-00be-joint-transmission-for-11be.pptx" TargetMode="External"/><Relationship Id="rId2" Type="http://schemas.openxmlformats.org/officeDocument/2006/relationships/hyperlink" Target="https://mentor.ieee.org/802.11/dcn/19/11-19-1262-06-00be-specification-framework-for-tgbe.docx" TargetMode="External"/><Relationship Id="rId1" Type="http://schemas.openxmlformats.org/officeDocument/2006/relationships/slideLayout" Target="../slideLayouts/slideLayout5.xml"/><Relationship Id="rId6" Type="http://schemas.openxmlformats.org/officeDocument/2006/relationships/hyperlink" Target="https://mentor.ieee.org/802.11/dcn/20/11-20-0011-00-00be-considerations-on-coordinated-ofdma.pptx" TargetMode="External"/><Relationship Id="rId11" Type="http://schemas.openxmlformats.org/officeDocument/2006/relationships/hyperlink" Target="https://mentor.ieee.org/802.11/dcn/20/11-20-0068-00-00be-multi-link-and-multi-ap-reference-model-discussion.pptx" TargetMode="External"/><Relationship Id="rId5" Type="http://schemas.openxmlformats.org/officeDocument/2006/relationships/hyperlink" Target="https://mentor.ieee.org/802.11/dcn/19/11-19-2153-00-00be-adopting-a-release-framework-to-meet-timeline.pptx" TargetMode="External"/><Relationship Id="rId10" Type="http://schemas.openxmlformats.org/officeDocument/2006/relationships/hyperlink" Target="https://mentor.ieee.org/802.11/dcn/20/11-20-0064-01-00be-overview-of-multi-ap-operation-in-11be.pptx" TargetMode="External"/><Relationship Id="rId4" Type="http://schemas.openxmlformats.org/officeDocument/2006/relationships/hyperlink" Target="https://mentor.ieee.org/802.11/dcn/19/11-19-2120-00-00be-link-adaptation-improvement.pptx" TargetMode="External"/><Relationship Id="rId9" Type="http://schemas.openxmlformats.org/officeDocument/2006/relationships/hyperlink" Target="https://mentor.ieee.org/802.11/dcn/20/11-20-0056-00-00be-preparations-for-coordinated-ofdma.pptx" TargetMode="External"/><Relationship Id="rId14" Type="http://schemas.openxmlformats.org/officeDocument/2006/relationships/hyperlink" Target="https://mentor.ieee.org/802.11/dcn/20/11-20-0075-00-00be-performance-comparison-of-ltf-designs-in-jt.pptx"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s://mentor.ieee.org/802.11/dcn/19/11-19-2071-01-00be-performance-evaluation-of-multi-link-channel-access-schemes.pptx" TargetMode="External"/><Relationship Id="rId3" Type="http://schemas.openxmlformats.org/officeDocument/2006/relationships/hyperlink" Target="https://mentor.ieee.org/802.11/dcn/20/11-20-0101-00-00be-11be-harq-discussions.pptx" TargetMode="External"/><Relationship Id="rId7" Type="http://schemas.openxmlformats.org/officeDocument/2006/relationships/hyperlink" Target="https://mentor.ieee.org/802.11/dcn/19/11-19-1305-00-00be-synchronous-multi-link-operation.pptx" TargetMode="External"/><Relationship Id="rId12" Type="http://schemas.openxmlformats.org/officeDocument/2006/relationships/hyperlink" Target="https://mentor.ieee.org/802.11/dcn/20/11-20-0006-00-00be-proposed-corrections-to-channel-access-issues-in-802-11.pptx" TargetMode="External"/><Relationship Id="rId2" Type="http://schemas.openxmlformats.org/officeDocument/2006/relationships/hyperlink" Target="https://mentor.ieee.org/802.11/dcn/20/11-20-0091-01-00be-performance-of-parameterized-spatial-reuse-psr-with-coordinated-beamforming-null-steering-for-802-11be.pptx" TargetMode="External"/><Relationship Id="rId1" Type="http://schemas.openxmlformats.org/officeDocument/2006/relationships/slideLayout" Target="../slideLayouts/slideLayout5.xml"/><Relationship Id="rId6" Type="http://schemas.openxmlformats.org/officeDocument/2006/relationships/hyperlink" Target="https://mentor.ieee.org/802.11/dcn/20/11-20-0123-00-00be-channel-sounding-for-multi-ap-cbf.pptx" TargetMode="External"/><Relationship Id="rId11" Type="http://schemas.openxmlformats.org/officeDocument/2006/relationships/hyperlink" Target="https://mentor.ieee.org/802.11/dcn/20/11-20-0005-00-00be-proposals-on-latency-reduction.pptx" TargetMode="External"/><Relationship Id="rId5" Type="http://schemas.openxmlformats.org/officeDocument/2006/relationships/hyperlink" Target="https://mentor.ieee.org/802.11/dcn/20/11-20-0115-01-00be-multi-link-feature-candidates-for-r1.pptx" TargetMode="External"/><Relationship Id="rId10" Type="http://schemas.openxmlformats.org/officeDocument/2006/relationships/hyperlink" Target="https://mentor.ieee.org/802.11/dcn/20/11-20-0003-00-00be-discussion-on-latency-metric.pptx" TargetMode="External"/><Relationship Id="rId4" Type="http://schemas.openxmlformats.org/officeDocument/2006/relationships/hyperlink" Target="https://mentor.ieee.org/802.11/dcn/20/11-20-0107-00-00be-multi-ap-coordination-for-spatial-reuse.pptx" TargetMode="External"/><Relationship Id="rId9" Type="http://schemas.openxmlformats.org/officeDocument/2006/relationships/hyperlink" Target="https://mentor.ieee.org/802.11/dcn/19/11-19-2125-00-00be-eht-rts-and-cts-procedure.pptx"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0/11-20-0030-00-00be-multi-link-association-follow-up.pptx" TargetMode="External"/><Relationship Id="rId2" Type="http://schemas.openxmlformats.org/officeDocument/2006/relationships/hyperlink" Target="https://mentor.ieee.org/802.11/dcn/20/11-20-0021-00-00be-priority-access-support-for-ns-ep-services.pptx" TargetMode="External"/><Relationship Id="rId1" Type="http://schemas.openxmlformats.org/officeDocument/2006/relationships/slideLayout" Target="../slideLayouts/slideLayout5.xml"/><Relationship Id="rId6" Type="http://schemas.openxmlformats.org/officeDocument/2006/relationships/hyperlink" Target="https://mentor.ieee.org/802.11/dcn/20/11-20-0055-00-00be-multi-link-block-ack-architecture.pptx" TargetMode="External"/><Relationship Id="rId5" Type="http://schemas.openxmlformats.org/officeDocument/2006/relationships/hyperlink" Target="https://mentor.ieee.org/802.11/dcn/20/11-20-0054-00-00be-mld-mac-address-and-wm-address.pptx" TargetMode="External"/><Relationship Id="rId4" Type="http://schemas.openxmlformats.org/officeDocument/2006/relationships/hyperlink" Target="https://mentor.ieee.org/802.11/dcn/20/11-20-0053-00-00be-multi-link-ba.pptx"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s://mentor.ieee.org/802.11/dcn/20/11-20-0106-00-00be-follow-up-on-performance-aspects-of-mlink-ops-with-constrains.pptx" TargetMode="External"/><Relationship Id="rId3" Type="http://schemas.openxmlformats.org/officeDocument/2006/relationships/hyperlink" Target="https://mentor.ieee.org/802.11/dcn/20/11-20-0069-00-00be-multi-link-communication-mode-definition.pptx" TargetMode="External"/><Relationship Id="rId7" Type="http://schemas.openxmlformats.org/officeDocument/2006/relationships/hyperlink" Target="https://mentor.ieee.org/802.11/dcn/20/11-20-0093-01-00be-multi-link-for-low-latency.pptx" TargetMode="External"/><Relationship Id="rId2" Type="http://schemas.openxmlformats.org/officeDocument/2006/relationships/hyperlink" Target="https://mentor.ieee.org/802.11/dcn/20/11-20-0066-00-00be-multi-link-tim.pptx" TargetMode="External"/><Relationship Id="rId1" Type="http://schemas.openxmlformats.org/officeDocument/2006/relationships/slideLayout" Target="../slideLayouts/slideLayout5.xml"/><Relationship Id="rId6" Type="http://schemas.openxmlformats.org/officeDocument/2006/relationships/hyperlink" Target="https://mentor.ieee.org/802.11/dcn/20/11-20-0082-00-00be-synchronous-transmitter-medium-state-information.pptx" TargetMode="External"/><Relationship Id="rId11" Type="http://schemas.openxmlformats.org/officeDocument/2006/relationships/hyperlink" Target="https://mentor.ieee.org/802.11/dcn/19/11-19-2161-01-00be-multiple-ru-support-for-11be.pptx" TargetMode="External"/><Relationship Id="rId5" Type="http://schemas.openxmlformats.org/officeDocument/2006/relationships/hyperlink" Target="https://mentor.ieee.org/802.11/dcn/20/11-20-0081-00-00be-mlo-synch-transmission.pptx" TargetMode="External"/><Relationship Id="rId10" Type="http://schemas.openxmlformats.org/officeDocument/2006/relationships/hyperlink" Target="https://mentor.ieee.org/802.11/dcn/19/11-19-1579-02-00be-adapting-the-11be-channel-model-to-modern-doppler-use-cases.pptx" TargetMode="External"/><Relationship Id="rId4" Type="http://schemas.openxmlformats.org/officeDocument/2006/relationships/hyperlink" Target="https://mentor.ieee.org/802.11/dcn/20/11-20-0070-00-00be-multi-link-power-saving-operation.pptx" TargetMode="External"/><Relationship Id="rId9" Type="http://schemas.openxmlformats.org/officeDocument/2006/relationships/hyperlink" Target="https://mentor.ieee.org/802.11/dcn/20/11-20-0114-00-00be-block-ack-window-extension.pptx"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s://mentor.ieee.org/802.11/dcn/20/11-20-0076-00-00be-simulation-results-of-4k-qam.pptx" TargetMode="External"/><Relationship Id="rId3" Type="http://schemas.openxmlformats.org/officeDocument/2006/relationships/hyperlink" Target="https://mentor.ieee.org/802.11/dcn/20/11-20-0031-00-00be-considerations-on-eht-ppdu-formats.pptx" TargetMode="External"/><Relationship Id="rId7" Type="http://schemas.openxmlformats.org/officeDocument/2006/relationships/hyperlink" Target="https://mentor.ieee.org/802.11/dcn/20/11-20-0072-00-00be-performance-and-evm-evaluation-on-4096-qam-in-11be.pptx" TargetMode="External"/><Relationship Id="rId2" Type="http://schemas.openxmlformats.org/officeDocument/2006/relationships/hyperlink" Target="https://mentor.ieee.org/802.11/dcn/20/11-20-0029-00-00be-preamble-structure-and-sig-contents.pptx" TargetMode="External"/><Relationship Id="rId1" Type="http://schemas.openxmlformats.org/officeDocument/2006/relationships/slideLayout" Target="../slideLayouts/slideLayout5.xml"/><Relationship Id="rId6" Type="http://schemas.openxmlformats.org/officeDocument/2006/relationships/hyperlink" Target="https://mentor.ieee.org/802.11/dcn/20/11-20-0065-00-00be-implicit-sounding-scheme.pptx" TargetMode="External"/><Relationship Id="rId5" Type="http://schemas.openxmlformats.org/officeDocument/2006/relationships/hyperlink" Target="https://mentor.ieee.org/802.11/dcn/20/11-20-0048-00-00be-ru-aggregation-for-240mhz-and-320mhz.pptx" TargetMode="External"/><Relationship Id="rId4" Type="http://schemas.openxmlformats.org/officeDocument/2006/relationships/hyperlink" Target="https://mentor.ieee.org/802.11/dcn/20/11-20-0041-00-00be-additional-overhead-reduction-in-mixed-beamforming-feedback.pptx" TargetMode="External"/><Relationship Id="rId9" Type="http://schemas.openxmlformats.org/officeDocument/2006/relationships/hyperlink" Target="https://mentor.ieee.org/802.11/dcn/20/11-20-0080-00-00be-calibration-for-implicit-feedback.pptx"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20/11-20-0109-00-00be-further-considerations-for-multi-ru.pptx" TargetMode="External"/><Relationship Id="rId2" Type="http://schemas.openxmlformats.org/officeDocument/2006/relationships/hyperlink" Target="https://mentor.ieee.org/802.11/dcn/20/11-20-0108-00-00be-multi-ru-support-for-ofdma.pptx" TargetMode="External"/><Relationship Id="rId1" Type="http://schemas.openxmlformats.org/officeDocument/2006/relationships/slideLayout" Target="../slideLayouts/slideLayout5.xml"/><Relationship Id="rId6" Type="http://schemas.openxmlformats.org/officeDocument/2006/relationships/hyperlink" Target="https://mentor.ieee.org/802.11/dcn/20/11-20-0117-00-00be-eht-ltfs-design-for-wideband.pptx" TargetMode="External"/><Relationship Id="rId5" Type="http://schemas.openxmlformats.org/officeDocument/2006/relationships/hyperlink" Target="https://mentor.ieee.org/802.11/dcn/20/11-20-0111-00-00be-4096-qam-definition.docx" TargetMode="External"/><Relationship Id="rId4" Type="http://schemas.openxmlformats.org/officeDocument/2006/relationships/hyperlink" Target="https://mentor.ieee.org/802.11/dcn/20/11-20-0110-00-00be-11be-preamble-and-forward-compatibility.pptx"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mentor.ieee.org/802.11/dcn/19/11-19-2133-00-00be-telephone-conference-meeting-minutes-december-2019-and-january-2020.docx" TargetMode="External"/><Relationship Id="rId2" Type="http://schemas.openxmlformats.org/officeDocument/2006/relationships/hyperlink" Target="https://mentor.ieee.org/802.11/dcn/19/11-19-2029-07-00be-meeting-minutes-november-2019.docx" TargetMode="External"/><Relationship Id="rId1" Type="http://schemas.openxmlformats.org/officeDocument/2006/relationships/slideLayout" Target="../slideLayouts/slideLayout2.xml"/><Relationship Id="rId5" Type="http://schemas.openxmlformats.org/officeDocument/2006/relationships/hyperlink" Target="https://mentor.ieee.org/802.11/dcn/19/11-19-2158-02-00be-tgbe-mac-ad-hoc-teleconference-minutes-dec2019-to-jan2020.docx" TargetMode="External"/><Relationship Id="rId4" Type="http://schemas.openxmlformats.org/officeDocument/2006/relationships/hyperlink" Target="https://mentor.ieee.org/802.11/dcn/19/11-19-2151-02-00be-phy-ad-hoc-teleconference-minutes-dec2019-jan2020.docx"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imat.ieee.org/my-site/home"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January 2020</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January 2020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2020-10-09</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spid="_x0000_s1026" name="Document" r:id="rId4" imgW="8552553" imgH="2514074" progId="Word.Document.8">
                  <p:embed/>
                </p:oleObj>
              </mc:Choice>
              <mc:Fallback>
                <p:oleObj name="Document" r:id="rId4" imgW="8552553" imgH="2514074" progId="Word.Document.8">
                  <p:embed/>
                  <p:pic>
                    <p:nvPicPr>
                      <p:cNvPr id="3075" name="Object 3"/>
                      <p:cNvPicPr>
                        <a:picLocks noChangeAspect="1" noChangeArrowheads="1"/>
                      </p:cNvPicPr>
                      <p:nvPr/>
                    </p:nvPicPr>
                    <p:blipFill>
                      <a:blip r:embed="rId5"/>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IPR policies</a:t>
            </a:r>
          </a:p>
          <a:p>
            <a:pPr>
              <a:buFont typeface="Arial" panose="020B0604020202020204" pitchFamily="34" charset="0"/>
              <a:buChar char="•"/>
            </a:pPr>
            <a:r>
              <a:rPr lang="en-US" sz="1800" dirty="0"/>
              <a:t>Summary from November 2019 meeting and conf calls</a:t>
            </a:r>
          </a:p>
          <a:p>
            <a:pPr>
              <a:buFont typeface="Arial" panose="020B0604020202020204" pitchFamily="34" charset="0"/>
              <a:buChar char="•"/>
            </a:pPr>
            <a:r>
              <a:rPr lang="en-US" sz="1800" dirty="0"/>
              <a:t>Approve TGbe minutes from November meeting and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altLang="en-US" sz="1800" dirty="0"/>
              <a:t>Goals for March 2020</a:t>
            </a:r>
          </a:p>
          <a:p>
            <a:pPr>
              <a:buFont typeface="Arial" panose="020B0604020202020204" pitchFamily="34" charset="0"/>
              <a:buChar char="•"/>
            </a:pPr>
            <a:r>
              <a:rPr lang="en-US" sz="1800" dirty="0"/>
              <a:t>Teleconference Plan</a:t>
            </a:r>
          </a:p>
          <a:p>
            <a:pPr>
              <a:buFont typeface="Arial" panose="020B0604020202020204" pitchFamily="34" charset="0"/>
              <a:buChar char="•"/>
            </a:pPr>
            <a:r>
              <a:rPr lang="en-US" sz="1800" dirty="0"/>
              <a:t>Any other business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TGbe Agenda</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609600" y="1751012"/>
            <a:ext cx="4267199" cy="4724401"/>
          </a:xfrm>
        </p:spPr>
        <p:txBody>
          <a:bodyPr/>
          <a:lstStyle/>
          <a:p>
            <a:pPr lvl="0">
              <a:lnSpc>
                <a:spcPct val="80000"/>
              </a:lnSpc>
              <a:buFont typeface="Arial" panose="020B0604020202020204" pitchFamily="34" charset="0"/>
              <a:buChar char="•"/>
            </a:pPr>
            <a:r>
              <a:rPr lang="en-US" altLang="en-US" sz="1400" dirty="0">
                <a:solidFill>
                  <a:schemeClr val="tx1"/>
                </a:solidFill>
              </a:rPr>
              <a:t>Monday PM1 (13:30-15:30)</a:t>
            </a:r>
          </a:p>
          <a:p>
            <a:pPr lvl="1">
              <a:lnSpc>
                <a:spcPct val="80000"/>
              </a:lnSpc>
              <a:buFont typeface="Arial" panose="020B0604020202020204" pitchFamily="34" charset="0"/>
              <a:buChar char="•"/>
            </a:pPr>
            <a:r>
              <a:rPr lang="en-US" altLang="en-US" sz="1200" dirty="0">
                <a:solidFill>
                  <a:schemeClr val="tx1"/>
                </a:solidFill>
              </a:rPr>
              <a:t>Call meeting to order </a:t>
            </a:r>
          </a:p>
          <a:p>
            <a:pPr lvl="1">
              <a:buFont typeface="Arial" panose="020B0604020202020204" pitchFamily="34" charset="0"/>
              <a:buChar char="•"/>
            </a:pPr>
            <a:r>
              <a:rPr lang="en-US" altLang="en-US" sz="1200" dirty="0">
                <a:solidFill>
                  <a:schemeClr val="tx1"/>
                </a:solidFill>
              </a:rPr>
              <a:t>IEEE-SA IPR policy and Procedure</a:t>
            </a:r>
          </a:p>
          <a:p>
            <a:pPr lvl="1">
              <a:lnSpc>
                <a:spcPct val="80000"/>
              </a:lnSpc>
              <a:buFont typeface="Arial" panose="020B0604020202020204" pitchFamily="34" charset="0"/>
              <a:buChar char="•"/>
            </a:pPr>
            <a:r>
              <a:rPr lang="en-US" altLang="en-US" sz="1200" dirty="0">
                <a:solidFill>
                  <a:schemeClr val="tx1"/>
                </a:solidFill>
              </a:rPr>
              <a:t>Set and approve agenda</a:t>
            </a:r>
          </a:p>
          <a:p>
            <a:pPr lvl="1">
              <a:lnSpc>
                <a:spcPct val="80000"/>
              </a:lnSpc>
              <a:buFont typeface="Arial" panose="020B0604020202020204" pitchFamily="34" charset="0"/>
              <a:buChar char="•"/>
            </a:pPr>
            <a:r>
              <a:rPr lang="en-US" altLang="en-US" sz="1200" dirty="0">
                <a:solidFill>
                  <a:schemeClr val="tx1"/>
                </a:solidFill>
              </a:rPr>
              <a:t>Summary from November 2019 meeting and conf calls</a:t>
            </a:r>
          </a:p>
          <a:p>
            <a:pPr lvl="1">
              <a:lnSpc>
                <a:spcPct val="80000"/>
              </a:lnSpc>
              <a:buFont typeface="Arial" panose="020B0604020202020204" pitchFamily="34" charset="0"/>
              <a:buChar char="•"/>
            </a:pPr>
            <a:r>
              <a:rPr lang="en-US" altLang="en-US" sz="1200" dirty="0">
                <a:solidFill>
                  <a:schemeClr val="tx1"/>
                </a:solidFill>
              </a:rPr>
              <a:t>Approve TG minutes</a:t>
            </a:r>
          </a:p>
          <a:p>
            <a:pPr lvl="1">
              <a:lnSpc>
                <a:spcPct val="80000"/>
              </a:lnSpc>
              <a:buFont typeface="Arial" panose="020B0604020202020204" pitchFamily="34" charset="0"/>
              <a:buChar char="•"/>
            </a:pPr>
            <a:r>
              <a:rPr lang="en-US" altLang="en-US" sz="1200" dirty="0">
                <a:solidFill>
                  <a:schemeClr val="tx1"/>
                </a:solidFill>
              </a:rPr>
              <a:t>Presentation of submissions</a:t>
            </a:r>
          </a:p>
          <a:p>
            <a:pPr lvl="1">
              <a:lnSpc>
                <a:spcPct val="80000"/>
              </a:lnSpc>
              <a:buFont typeface="Arial" panose="020B0604020202020204" pitchFamily="34" charset="0"/>
              <a:buChar char="•"/>
            </a:pPr>
            <a:r>
              <a:rPr lang="en-US" altLang="en-US" sz="1200" dirty="0">
                <a:solidFill>
                  <a:schemeClr val="tx1"/>
                </a:solidFill>
              </a:rPr>
              <a:t>Recess</a:t>
            </a:r>
          </a:p>
          <a:p>
            <a:pPr>
              <a:lnSpc>
                <a:spcPct val="80000"/>
              </a:lnSpc>
              <a:buFont typeface="Arial" panose="020B0604020202020204" pitchFamily="34" charset="0"/>
              <a:buChar char="•"/>
            </a:pPr>
            <a:endParaRPr lang="en-US" altLang="en-US" sz="1600" dirty="0">
              <a:solidFill>
                <a:schemeClr val="tx1"/>
              </a:solidFill>
            </a:endParaRPr>
          </a:p>
          <a:p>
            <a:pPr>
              <a:lnSpc>
                <a:spcPct val="80000"/>
              </a:lnSpc>
              <a:buFont typeface="Arial" panose="020B0604020202020204" pitchFamily="34" charset="0"/>
              <a:buChar char="•"/>
            </a:pPr>
            <a:r>
              <a:rPr lang="en-US" altLang="en-US" sz="1400" dirty="0">
                <a:solidFill>
                  <a:schemeClr val="tx1"/>
                </a:solidFill>
              </a:rPr>
              <a:t>Monday PM2 (16:00-18:00)</a:t>
            </a:r>
          </a:p>
          <a:p>
            <a:pPr lvl="1">
              <a:lnSpc>
                <a:spcPct val="80000"/>
              </a:lnSpc>
              <a:buFont typeface="Arial" panose="020B0604020202020204" pitchFamily="34" charset="0"/>
              <a:buChar char="•"/>
            </a:pPr>
            <a:r>
              <a:rPr lang="en-US" altLang="en-US" sz="1200" dirty="0">
                <a:solidFill>
                  <a:schemeClr val="tx1"/>
                </a:solidFill>
              </a:rPr>
              <a:t>PHY Ad-Hoc session (chaired by Sigurd Schelstraete)</a:t>
            </a:r>
          </a:p>
          <a:p>
            <a:pPr lvl="1">
              <a:lnSpc>
                <a:spcPct val="80000"/>
              </a:lnSpc>
              <a:buFont typeface="Arial" panose="020B0604020202020204" pitchFamily="34" charset="0"/>
              <a:buChar char="•"/>
            </a:pPr>
            <a:r>
              <a:rPr lang="en-US" altLang="en-US" sz="1200" dirty="0">
                <a:solidFill>
                  <a:schemeClr val="tx1"/>
                </a:solidFill>
              </a:rPr>
              <a:t>MAC Ad-Hoc session (chaired by Liwen Chu) </a:t>
            </a:r>
          </a:p>
          <a:p>
            <a:pPr>
              <a:lnSpc>
                <a:spcPct val="80000"/>
              </a:lnSpc>
              <a:buFont typeface="Arial" panose="020B0604020202020204" pitchFamily="34" charset="0"/>
              <a:buChar char="•"/>
            </a:pPr>
            <a:endParaRPr lang="en-US" altLang="en-US" sz="1600" dirty="0">
              <a:solidFill>
                <a:schemeClr val="tx1"/>
              </a:solidFill>
            </a:endParaRPr>
          </a:p>
          <a:p>
            <a:pPr>
              <a:lnSpc>
                <a:spcPct val="80000"/>
              </a:lnSpc>
              <a:buFont typeface="Arial" panose="020B0604020202020204" pitchFamily="34" charset="0"/>
              <a:buChar char="•"/>
            </a:pPr>
            <a:r>
              <a:rPr lang="en-US" altLang="en-US" sz="1400" dirty="0">
                <a:solidFill>
                  <a:schemeClr val="tx1"/>
                </a:solidFill>
              </a:rPr>
              <a:t>Tuesday AM1 (08:00-10:00)</a:t>
            </a:r>
          </a:p>
          <a:p>
            <a:pPr lvl="1">
              <a:lnSpc>
                <a:spcPct val="80000"/>
              </a:lnSpc>
              <a:buFont typeface="Arial" panose="020B0604020202020204" pitchFamily="34" charset="0"/>
              <a:buChar char="•"/>
            </a:pPr>
            <a:r>
              <a:rPr lang="en-US" altLang="en-US" sz="1200" dirty="0">
                <a:solidFill>
                  <a:schemeClr val="tx1"/>
                </a:solidFill>
              </a:rPr>
              <a:t>Call meeting to order </a:t>
            </a:r>
          </a:p>
          <a:p>
            <a:pPr lvl="1">
              <a:buFont typeface="Arial" panose="020B0604020202020204" pitchFamily="34" charset="0"/>
              <a:buChar char="•"/>
            </a:pPr>
            <a:r>
              <a:rPr lang="en-US" altLang="en-US" sz="1200" dirty="0">
                <a:solidFill>
                  <a:schemeClr val="tx1"/>
                </a:solidFill>
              </a:rPr>
              <a:t>IEEE-SA IPR policy and Procedure</a:t>
            </a:r>
          </a:p>
          <a:p>
            <a:pPr lvl="1">
              <a:lnSpc>
                <a:spcPct val="80000"/>
              </a:lnSpc>
              <a:buFont typeface="Arial" panose="020B0604020202020204" pitchFamily="34" charset="0"/>
              <a:buChar char="•"/>
            </a:pPr>
            <a:r>
              <a:rPr lang="en-US" altLang="en-US" sz="1200" dirty="0">
                <a:solidFill>
                  <a:schemeClr val="tx1"/>
                </a:solidFill>
              </a:rPr>
              <a:t>Presentation of submissions</a:t>
            </a:r>
          </a:p>
          <a:p>
            <a:pPr lvl="1">
              <a:lnSpc>
                <a:spcPct val="80000"/>
              </a:lnSpc>
              <a:buFont typeface="Arial" panose="020B0604020202020204" pitchFamily="34" charset="0"/>
              <a:buChar char="•"/>
            </a:pPr>
            <a:r>
              <a:rPr lang="en-US" altLang="en-US" sz="1200" dirty="0">
                <a:solidFill>
                  <a:schemeClr val="tx1"/>
                </a:solidFill>
              </a:rPr>
              <a:t>Recess</a:t>
            </a:r>
            <a:endParaRPr lang="en-US" altLang="en-US" sz="1000" dirty="0">
              <a:solidFill>
                <a:schemeClr val="tx1"/>
              </a:solidFill>
            </a:endParaRPr>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7" name="Content Placeholder 2">
            <a:extLst>
              <a:ext uri="{FF2B5EF4-FFF2-40B4-BE49-F238E27FC236}">
                <a16:creationId xmlns:a16="http://schemas.microsoft.com/office/drawing/2014/main" id="{A33ECB10-7819-4C82-A0B2-418AAFBED5A3}"/>
              </a:ext>
            </a:extLst>
          </p:cNvPr>
          <p:cNvSpPr txBox="1">
            <a:spLocks/>
          </p:cNvSpPr>
          <p:nvPr/>
        </p:nvSpPr>
        <p:spPr bwMode="auto">
          <a:xfrm>
            <a:off x="4724400" y="1751011"/>
            <a:ext cx="4343400" cy="4724401"/>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nSpc>
                <a:spcPct val="80000"/>
              </a:lnSpc>
              <a:buFont typeface="Arial" panose="020B0604020202020204" pitchFamily="34" charset="0"/>
              <a:buChar char="•"/>
            </a:pPr>
            <a:r>
              <a:rPr lang="en-US" altLang="en-US" sz="1400" dirty="0">
                <a:solidFill>
                  <a:schemeClr val="tx1"/>
                </a:solidFill>
              </a:rPr>
              <a:t>Tuesday AM2 (10:30-12:30)</a:t>
            </a:r>
          </a:p>
          <a:p>
            <a:pPr lvl="1">
              <a:lnSpc>
                <a:spcPct val="80000"/>
              </a:lnSpc>
              <a:buFont typeface="Arial" panose="020B0604020202020204" pitchFamily="34" charset="0"/>
              <a:buChar char="•"/>
            </a:pPr>
            <a:r>
              <a:rPr lang="en-US" altLang="en-US" sz="1200" dirty="0">
                <a:solidFill>
                  <a:schemeClr val="tx1"/>
                </a:solidFill>
              </a:rPr>
              <a:t>Call meeting to order </a:t>
            </a:r>
          </a:p>
          <a:p>
            <a:pPr lvl="1">
              <a:buFont typeface="Arial" panose="020B0604020202020204" pitchFamily="34" charset="0"/>
              <a:buChar char="•"/>
            </a:pPr>
            <a:r>
              <a:rPr lang="en-US" altLang="en-US" sz="1200" dirty="0">
                <a:solidFill>
                  <a:schemeClr val="tx1"/>
                </a:solidFill>
              </a:rPr>
              <a:t>IEEE-SA IPR policy and Procedure</a:t>
            </a:r>
          </a:p>
          <a:p>
            <a:pPr lvl="1">
              <a:lnSpc>
                <a:spcPct val="80000"/>
              </a:lnSpc>
              <a:buFont typeface="Arial" panose="020B0604020202020204" pitchFamily="34" charset="0"/>
              <a:buChar char="•"/>
            </a:pPr>
            <a:r>
              <a:rPr lang="en-US" altLang="en-US" sz="1200" dirty="0">
                <a:solidFill>
                  <a:schemeClr val="tx1"/>
                </a:solidFill>
              </a:rPr>
              <a:t>Presentation of submissions</a:t>
            </a:r>
          </a:p>
          <a:p>
            <a:pPr lvl="1">
              <a:lnSpc>
                <a:spcPct val="80000"/>
              </a:lnSpc>
              <a:buFont typeface="Arial" panose="020B0604020202020204" pitchFamily="34" charset="0"/>
              <a:buChar char="•"/>
            </a:pPr>
            <a:r>
              <a:rPr lang="en-US" altLang="en-US" sz="1200" dirty="0">
                <a:solidFill>
                  <a:schemeClr val="tx1"/>
                </a:solidFill>
              </a:rPr>
              <a:t>Recess</a:t>
            </a:r>
          </a:p>
          <a:p>
            <a:pPr>
              <a:lnSpc>
                <a:spcPct val="80000"/>
              </a:lnSpc>
              <a:buFont typeface="Arial" panose="020B0604020202020204" pitchFamily="34" charset="0"/>
              <a:buChar char="•"/>
            </a:pPr>
            <a:endParaRPr lang="en-US" altLang="en-US" sz="1600" dirty="0">
              <a:solidFill>
                <a:schemeClr val="tx1"/>
              </a:solidFill>
            </a:endParaRPr>
          </a:p>
          <a:p>
            <a:pPr>
              <a:lnSpc>
                <a:spcPct val="80000"/>
              </a:lnSpc>
              <a:buFont typeface="Arial" panose="020B0604020202020204" pitchFamily="34" charset="0"/>
              <a:buChar char="•"/>
            </a:pPr>
            <a:r>
              <a:rPr lang="en-US" altLang="en-US" sz="1400" dirty="0">
                <a:solidFill>
                  <a:schemeClr val="tx1"/>
                </a:solidFill>
              </a:rPr>
              <a:t>Tuesday PM1 (13:30-15:30)</a:t>
            </a:r>
          </a:p>
          <a:p>
            <a:pPr lvl="1">
              <a:lnSpc>
                <a:spcPct val="80000"/>
              </a:lnSpc>
              <a:buFont typeface="Arial" panose="020B0604020202020204" pitchFamily="34" charset="0"/>
              <a:buChar char="•"/>
            </a:pPr>
            <a:r>
              <a:rPr lang="en-US" altLang="en-US" sz="1200" dirty="0">
                <a:solidFill>
                  <a:schemeClr val="tx1"/>
                </a:solidFill>
              </a:rPr>
              <a:t>PHY Ad-Hoc session (chaired by Sigurd Schelstraete)</a:t>
            </a:r>
          </a:p>
          <a:p>
            <a:pPr lvl="1">
              <a:lnSpc>
                <a:spcPct val="80000"/>
              </a:lnSpc>
              <a:buFont typeface="Arial" panose="020B0604020202020204" pitchFamily="34" charset="0"/>
              <a:buChar char="•"/>
            </a:pPr>
            <a:r>
              <a:rPr lang="en-US" altLang="en-US" sz="1200" dirty="0">
                <a:solidFill>
                  <a:schemeClr val="tx1"/>
                </a:solidFill>
              </a:rPr>
              <a:t>MAC Ad-Hoc session (chaired by Liwen Chu)</a:t>
            </a:r>
          </a:p>
          <a:p>
            <a:pPr>
              <a:lnSpc>
                <a:spcPct val="80000"/>
              </a:lnSpc>
              <a:buFont typeface="Arial" panose="020B0604020202020204" pitchFamily="34" charset="0"/>
              <a:buChar char="•"/>
            </a:pPr>
            <a:endParaRPr lang="en-US" altLang="en-US" sz="1400" dirty="0">
              <a:solidFill>
                <a:schemeClr val="tx1"/>
              </a:solidFill>
            </a:endParaRPr>
          </a:p>
          <a:p>
            <a:pPr>
              <a:lnSpc>
                <a:spcPct val="80000"/>
              </a:lnSpc>
              <a:buFont typeface="Arial" panose="020B0604020202020204" pitchFamily="34" charset="0"/>
              <a:buChar char="•"/>
            </a:pPr>
            <a:r>
              <a:rPr lang="en-US" altLang="en-US" sz="1400" dirty="0">
                <a:solidFill>
                  <a:schemeClr val="tx1"/>
                </a:solidFill>
              </a:rPr>
              <a:t>Tuesday EVE (19:30-21:30)</a:t>
            </a:r>
          </a:p>
          <a:p>
            <a:pPr lvl="1">
              <a:lnSpc>
                <a:spcPct val="80000"/>
              </a:lnSpc>
              <a:buFont typeface="Arial" panose="020B0604020202020204" pitchFamily="34" charset="0"/>
              <a:buChar char="•"/>
            </a:pPr>
            <a:r>
              <a:rPr lang="en-US" altLang="en-US" sz="1200" dirty="0">
                <a:solidFill>
                  <a:schemeClr val="tx1"/>
                </a:solidFill>
              </a:rPr>
              <a:t>PHY Ad-Hoc session (chaired by Sigurd Schelstraete)</a:t>
            </a:r>
          </a:p>
          <a:p>
            <a:pPr lvl="1">
              <a:lnSpc>
                <a:spcPct val="80000"/>
              </a:lnSpc>
              <a:buFont typeface="Arial" panose="020B0604020202020204" pitchFamily="34" charset="0"/>
              <a:buChar char="•"/>
            </a:pPr>
            <a:r>
              <a:rPr lang="en-US" altLang="en-US" sz="1200" dirty="0">
                <a:solidFill>
                  <a:schemeClr val="tx1"/>
                </a:solidFill>
              </a:rPr>
              <a:t>MAC Ad-Hoc session (chaired by Liwen Chu)</a:t>
            </a:r>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243228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TGbe Agenda (cont.)</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601662" y="1751012"/>
            <a:ext cx="4351337" cy="4724401"/>
          </a:xfrm>
        </p:spPr>
        <p:txBody>
          <a:bodyPr/>
          <a:lstStyle/>
          <a:p>
            <a:pPr>
              <a:lnSpc>
                <a:spcPct val="80000"/>
              </a:lnSpc>
              <a:buFont typeface="Arial" panose="020B0604020202020204" pitchFamily="34" charset="0"/>
              <a:buChar char="•"/>
            </a:pPr>
            <a:r>
              <a:rPr lang="en-US" altLang="en-US" sz="1400" dirty="0">
                <a:solidFill>
                  <a:schemeClr val="tx1"/>
                </a:solidFill>
              </a:rPr>
              <a:t>Wednesday AM1 (08:00-10:00)</a:t>
            </a:r>
          </a:p>
          <a:p>
            <a:pPr lvl="1">
              <a:lnSpc>
                <a:spcPct val="80000"/>
              </a:lnSpc>
              <a:buFont typeface="Arial" panose="020B0604020202020204" pitchFamily="34" charset="0"/>
              <a:buChar char="•"/>
            </a:pPr>
            <a:r>
              <a:rPr lang="en-US" altLang="en-US" sz="1200" dirty="0">
                <a:solidFill>
                  <a:schemeClr val="tx1"/>
                </a:solidFill>
              </a:rPr>
              <a:t>PHY Ad-Hoc session (chaired by Sigurd Schelstraete)</a:t>
            </a:r>
          </a:p>
          <a:p>
            <a:pPr lvl="1">
              <a:lnSpc>
                <a:spcPct val="80000"/>
              </a:lnSpc>
              <a:buFont typeface="Arial" panose="020B0604020202020204" pitchFamily="34" charset="0"/>
              <a:buChar char="•"/>
            </a:pPr>
            <a:r>
              <a:rPr lang="en-US" altLang="en-US" sz="1200" dirty="0">
                <a:solidFill>
                  <a:schemeClr val="tx1"/>
                </a:solidFill>
              </a:rPr>
              <a:t>MAC Ad-Hoc session (chaired by Liwen Chu) </a:t>
            </a:r>
          </a:p>
          <a:p>
            <a:pPr>
              <a:lnSpc>
                <a:spcPct val="80000"/>
              </a:lnSpc>
              <a:buFont typeface="Arial" panose="020B0604020202020204" pitchFamily="34" charset="0"/>
              <a:buChar char="•"/>
            </a:pPr>
            <a:endParaRPr lang="en-US" altLang="en-US" sz="1600" dirty="0">
              <a:solidFill>
                <a:srgbClr val="FF0000"/>
              </a:solidFill>
            </a:endParaRPr>
          </a:p>
          <a:p>
            <a:pPr>
              <a:lnSpc>
                <a:spcPct val="80000"/>
              </a:lnSpc>
              <a:buFont typeface="Arial" panose="020B0604020202020204" pitchFamily="34" charset="0"/>
              <a:buChar char="•"/>
            </a:pPr>
            <a:r>
              <a:rPr lang="en-US" altLang="en-US" sz="1400" dirty="0">
                <a:solidFill>
                  <a:srgbClr val="FF0000"/>
                </a:solidFill>
              </a:rPr>
              <a:t> </a:t>
            </a:r>
            <a:r>
              <a:rPr lang="en-US" altLang="en-US" sz="1400" dirty="0">
                <a:solidFill>
                  <a:schemeClr val="tx1"/>
                </a:solidFill>
              </a:rPr>
              <a:t>Wednesday PM2 (16:00-18:00)</a:t>
            </a:r>
          </a:p>
          <a:p>
            <a:pPr lvl="1">
              <a:lnSpc>
                <a:spcPct val="80000"/>
              </a:lnSpc>
              <a:buFont typeface="Arial" panose="020B0604020202020204" pitchFamily="34" charset="0"/>
              <a:buChar char="•"/>
            </a:pPr>
            <a:r>
              <a:rPr lang="en-US" altLang="en-US" sz="1200" dirty="0">
                <a:solidFill>
                  <a:schemeClr val="tx1"/>
                </a:solidFill>
              </a:rPr>
              <a:t>PHY Ad-Hoc session (chaired by Sigurd Schelstraete)</a:t>
            </a:r>
          </a:p>
          <a:p>
            <a:pPr lvl="1">
              <a:lnSpc>
                <a:spcPct val="80000"/>
              </a:lnSpc>
              <a:buFont typeface="Arial" panose="020B0604020202020204" pitchFamily="34" charset="0"/>
              <a:buChar char="•"/>
            </a:pPr>
            <a:r>
              <a:rPr lang="en-US" altLang="en-US" sz="1200" dirty="0">
                <a:solidFill>
                  <a:schemeClr val="tx1"/>
                </a:solidFill>
              </a:rPr>
              <a:t>MAC Ad-Hoc session (chaired by Liwen Chu) </a:t>
            </a:r>
          </a:p>
          <a:p>
            <a:pPr lvl="2">
              <a:lnSpc>
                <a:spcPct val="80000"/>
              </a:lnSpc>
              <a:buFont typeface="Arial" panose="020B0604020202020204" pitchFamily="34" charset="0"/>
              <a:buChar char="•"/>
            </a:pPr>
            <a:endParaRPr lang="en-US" altLang="en-US" sz="1000" dirty="0">
              <a:solidFill>
                <a:schemeClr val="tx1"/>
              </a:solidFill>
            </a:endParaRPr>
          </a:p>
          <a:p>
            <a:pPr>
              <a:lnSpc>
                <a:spcPct val="80000"/>
              </a:lnSpc>
              <a:buFont typeface="Arial" panose="020B0604020202020204" pitchFamily="34" charset="0"/>
              <a:buChar char="•"/>
            </a:pPr>
            <a:r>
              <a:rPr lang="en-US" altLang="en-US" sz="1400" dirty="0">
                <a:solidFill>
                  <a:schemeClr val="tx1"/>
                </a:solidFill>
              </a:rPr>
              <a:t>Thursd</a:t>
            </a:r>
            <a:r>
              <a:rPr lang="en-US" altLang="en-US" sz="1200" dirty="0">
                <a:solidFill>
                  <a:schemeClr val="tx1"/>
                </a:solidFill>
              </a:rPr>
              <a:t>a</a:t>
            </a:r>
            <a:r>
              <a:rPr lang="en-US" altLang="en-US" sz="1400" dirty="0">
                <a:solidFill>
                  <a:schemeClr val="tx1"/>
                </a:solidFill>
              </a:rPr>
              <a:t>y AM1 (08:00-10:00)</a:t>
            </a:r>
          </a:p>
          <a:p>
            <a:pPr lvl="1">
              <a:lnSpc>
                <a:spcPct val="80000"/>
              </a:lnSpc>
              <a:buFont typeface="Arial" panose="020B0604020202020204" pitchFamily="34" charset="0"/>
              <a:buChar char="•"/>
            </a:pPr>
            <a:r>
              <a:rPr lang="en-US" altLang="en-US" sz="1200" dirty="0">
                <a:solidFill>
                  <a:schemeClr val="tx1"/>
                </a:solidFill>
              </a:rPr>
              <a:t>PHY Ad-Hoc session (chaired by Sigurd Schelstraete)</a:t>
            </a:r>
          </a:p>
          <a:p>
            <a:pPr lvl="1">
              <a:lnSpc>
                <a:spcPct val="80000"/>
              </a:lnSpc>
              <a:buFont typeface="Arial" panose="020B0604020202020204" pitchFamily="34" charset="0"/>
              <a:buChar char="•"/>
            </a:pPr>
            <a:r>
              <a:rPr lang="en-US" altLang="en-US" sz="1200" dirty="0">
                <a:solidFill>
                  <a:schemeClr val="tx1"/>
                </a:solidFill>
              </a:rPr>
              <a:t>MAC Ad-Hoc session (chaired by Liwen Chu) </a:t>
            </a:r>
          </a:p>
          <a:p>
            <a:pPr marL="0" indent="0">
              <a:lnSpc>
                <a:spcPct val="80000"/>
              </a:lnSpc>
            </a:pPr>
            <a:endParaRPr lang="en-US" altLang="en-US" sz="1600" dirty="0">
              <a:solidFill>
                <a:srgbClr val="FF0000"/>
              </a:solidFill>
            </a:endParaRPr>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7" name="Content Placeholder 2">
            <a:extLst>
              <a:ext uri="{FF2B5EF4-FFF2-40B4-BE49-F238E27FC236}">
                <a16:creationId xmlns:a16="http://schemas.microsoft.com/office/drawing/2014/main" id="{A33ECB10-7819-4C82-A0B2-418AAFBED5A3}"/>
              </a:ext>
            </a:extLst>
          </p:cNvPr>
          <p:cNvSpPr txBox="1">
            <a:spLocks/>
          </p:cNvSpPr>
          <p:nvPr/>
        </p:nvSpPr>
        <p:spPr bwMode="auto">
          <a:xfrm>
            <a:off x="4724400" y="1751011"/>
            <a:ext cx="4038599" cy="4724401"/>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nSpc>
                <a:spcPct val="80000"/>
              </a:lnSpc>
              <a:buFont typeface="Arial" panose="020B0604020202020204" pitchFamily="34" charset="0"/>
              <a:buChar char="•"/>
            </a:pPr>
            <a:r>
              <a:rPr lang="en-US" altLang="en-US" sz="1400" dirty="0">
                <a:solidFill>
                  <a:schemeClr val="tx1"/>
                </a:solidFill>
              </a:rPr>
              <a:t>Thursday PM1 (13:30-15:30)</a:t>
            </a:r>
          </a:p>
          <a:p>
            <a:pPr lvl="1">
              <a:lnSpc>
                <a:spcPct val="80000"/>
              </a:lnSpc>
              <a:buFont typeface="Arial" panose="020B0604020202020204" pitchFamily="34" charset="0"/>
              <a:buChar char="•"/>
            </a:pPr>
            <a:r>
              <a:rPr lang="en-US" altLang="en-US" sz="1200" dirty="0">
                <a:solidFill>
                  <a:schemeClr val="tx1"/>
                </a:solidFill>
              </a:rPr>
              <a:t>Call meeting to order </a:t>
            </a:r>
          </a:p>
          <a:p>
            <a:pPr lvl="1">
              <a:buFont typeface="Arial" panose="020B0604020202020204" pitchFamily="34" charset="0"/>
              <a:buChar char="•"/>
            </a:pPr>
            <a:r>
              <a:rPr lang="en-US" altLang="en-US" sz="1200" dirty="0">
                <a:solidFill>
                  <a:schemeClr val="tx1"/>
                </a:solidFill>
              </a:rPr>
              <a:t>IEEE-SA IPR policy and Procedure</a:t>
            </a:r>
          </a:p>
          <a:p>
            <a:pPr lvl="1">
              <a:lnSpc>
                <a:spcPct val="80000"/>
              </a:lnSpc>
              <a:buFont typeface="Arial" panose="020B0604020202020204" pitchFamily="34" charset="0"/>
              <a:buChar char="•"/>
            </a:pPr>
            <a:r>
              <a:rPr lang="en-US" altLang="en-US" sz="1200" dirty="0">
                <a:solidFill>
                  <a:schemeClr val="tx1"/>
                </a:solidFill>
              </a:rPr>
              <a:t>Presentation of submissions</a:t>
            </a:r>
          </a:p>
          <a:p>
            <a:pPr lvl="1">
              <a:lnSpc>
                <a:spcPct val="80000"/>
              </a:lnSpc>
              <a:buFont typeface="Arial" panose="020B0604020202020204" pitchFamily="34" charset="0"/>
              <a:buChar char="•"/>
            </a:pPr>
            <a:r>
              <a:rPr lang="en-US" altLang="en-US" sz="1200" dirty="0">
                <a:solidFill>
                  <a:schemeClr val="tx1"/>
                </a:solidFill>
              </a:rPr>
              <a:t>Motions</a:t>
            </a:r>
          </a:p>
          <a:p>
            <a:pPr lvl="1">
              <a:lnSpc>
                <a:spcPct val="80000"/>
              </a:lnSpc>
              <a:buFont typeface="Arial" panose="020B0604020202020204" pitchFamily="34" charset="0"/>
              <a:buChar char="•"/>
            </a:pPr>
            <a:r>
              <a:rPr lang="en-US" altLang="en-US" sz="1200" dirty="0">
                <a:solidFill>
                  <a:schemeClr val="tx1"/>
                </a:solidFill>
              </a:rPr>
              <a:t>Recess</a:t>
            </a:r>
          </a:p>
          <a:p>
            <a:pPr lvl="2">
              <a:lnSpc>
                <a:spcPct val="80000"/>
              </a:lnSpc>
              <a:buFont typeface="Arial" panose="020B0604020202020204" pitchFamily="34" charset="0"/>
              <a:buChar char="•"/>
            </a:pPr>
            <a:endParaRPr lang="en-US" altLang="en-US" sz="1200" dirty="0">
              <a:solidFill>
                <a:schemeClr val="tx1"/>
              </a:solidFill>
            </a:endParaRPr>
          </a:p>
          <a:p>
            <a:pPr>
              <a:lnSpc>
                <a:spcPct val="80000"/>
              </a:lnSpc>
              <a:buFont typeface="Arial" panose="020B0604020202020204" pitchFamily="34" charset="0"/>
              <a:buChar char="•"/>
            </a:pPr>
            <a:r>
              <a:rPr lang="en-US" altLang="en-US" sz="1400" kern="0" dirty="0">
                <a:solidFill>
                  <a:schemeClr val="tx1"/>
                </a:solidFill>
              </a:rPr>
              <a:t>Thursday PM2 (</a:t>
            </a:r>
            <a:r>
              <a:rPr lang="en-US" altLang="en-US" sz="1400" dirty="0">
                <a:solidFill>
                  <a:schemeClr val="tx1"/>
                </a:solidFill>
              </a:rPr>
              <a:t>16:00-18:00</a:t>
            </a:r>
            <a:r>
              <a:rPr lang="en-US" altLang="en-US" sz="1400" kern="0" dirty="0">
                <a:solidFill>
                  <a:schemeClr val="tx1"/>
                </a:solidFill>
              </a:rPr>
              <a:t>)</a:t>
            </a:r>
          </a:p>
          <a:p>
            <a:pPr lvl="1">
              <a:lnSpc>
                <a:spcPct val="80000"/>
              </a:lnSpc>
              <a:buFont typeface="Arial" panose="020B0604020202020204" pitchFamily="34" charset="0"/>
              <a:buChar char="•"/>
            </a:pPr>
            <a:r>
              <a:rPr lang="en-US" altLang="en-US" sz="1200" dirty="0">
                <a:solidFill>
                  <a:schemeClr val="tx1"/>
                </a:solidFill>
              </a:rPr>
              <a:t>Call meeting to order </a:t>
            </a:r>
          </a:p>
          <a:p>
            <a:pPr lvl="1">
              <a:buFont typeface="Arial" panose="020B0604020202020204" pitchFamily="34" charset="0"/>
              <a:buChar char="•"/>
            </a:pPr>
            <a:r>
              <a:rPr lang="en-US" altLang="en-US" sz="1200" dirty="0">
                <a:solidFill>
                  <a:schemeClr val="tx1"/>
                </a:solidFill>
              </a:rPr>
              <a:t>IEEE-SA IPR policy and Procedure</a:t>
            </a:r>
          </a:p>
          <a:p>
            <a:pPr lvl="1">
              <a:lnSpc>
                <a:spcPct val="80000"/>
              </a:lnSpc>
              <a:buFont typeface="Arial" panose="020B0604020202020204" pitchFamily="34" charset="0"/>
              <a:buChar char="•"/>
            </a:pPr>
            <a:r>
              <a:rPr lang="en-US" altLang="en-US" sz="1200" dirty="0">
                <a:solidFill>
                  <a:schemeClr val="tx1"/>
                </a:solidFill>
              </a:rPr>
              <a:t>Motions</a:t>
            </a:r>
          </a:p>
          <a:p>
            <a:pPr lvl="1">
              <a:lnSpc>
                <a:spcPct val="80000"/>
              </a:lnSpc>
              <a:buFont typeface="Arial" panose="020B0604020202020204" pitchFamily="34" charset="0"/>
              <a:buChar char="•"/>
            </a:pPr>
            <a:r>
              <a:rPr lang="en-US" altLang="en-US" sz="1200" dirty="0">
                <a:solidFill>
                  <a:schemeClr val="tx1"/>
                </a:solidFill>
              </a:rPr>
              <a:t>Presentation of submissions</a:t>
            </a:r>
          </a:p>
          <a:p>
            <a:pPr lvl="1">
              <a:lnSpc>
                <a:spcPct val="80000"/>
              </a:lnSpc>
              <a:buFont typeface="Arial" panose="020B0604020202020204" pitchFamily="34" charset="0"/>
              <a:buChar char="•"/>
            </a:pPr>
            <a:r>
              <a:rPr lang="en-US" altLang="en-US" sz="1200" dirty="0">
                <a:solidFill>
                  <a:schemeClr val="tx1"/>
                </a:solidFill>
              </a:rPr>
              <a:t>Teleconference Plan</a:t>
            </a:r>
          </a:p>
          <a:p>
            <a:pPr lvl="1">
              <a:lnSpc>
                <a:spcPct val="80000"/>
              </a:lnSpc>
              <a:buFont typeface="Arial" panose="020B0604020202020204" pitchFamily="34" charset="0"/>
              <a:buChar char="•"/>
            </a:pPr>
            <a:r>
              <a:rPr lang="en-US" altLang="en-US" sz="1200" dirty="0">
                <a:solidFill>
                  <a:schemeClr val="tx1"/>
                </a:solidFill>
              </a:rPr>
              <a:t>Goals for March 2020</a:t>
            </a:r>
          </a:p>
          <a:p>
            <a:pPr lvl="1">
              <a:lnSpc>
                <a:spcPct val="80000"/>
              </a:lnSpc>
              <a:buFont typeface="Arial" panose="020B0604020202020204" pitchFamily="34" charset="0"/>
              <a:buChar char="•"/>
            </a:pPr>
            <a:r>
              <a:rPr lang="en-US" altLang="en-US" sz="1200" dirty="0">
                <a:solidFill>
                  <a:schemeClr val="tx1"/>
                </a:solidFill>
              </a:rPr>
              <a:t>Any other business</a:t>
            </a:r>
          </a:p>
          <a:p>
            <a:pPr lvl="1">
              <a:lnSpc>
                <a:spcPct val="80000"/>
              </a:lnSpc>
              <a:buFont typeface="Arial" panose="020B0604020202020204" pitchFamily="34" charset="0"/>
              <a:buChar char="•"/>
            </a:pPr>
            <a:r>
              <a:rPr lang="en-US" altLang="en-US" sz="1200" dirty="0">
                <a:solidFill>
                  <a:schemeClr val="tx1"/>
                </a:solidFill>
              </a:rPr>
              <a:t>Adjourn</a:t>
            </a:r>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596618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TGbe Schedule</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graphicFrame>
        <p:nvGraphicFramePr>
          <p:cNvPr id="24" name="Table 23">
            <a:extLst>
              <a:ext uri="{FF2B5EF4-FFF2-40B4-BE49-F238E27FC236}">
                <a16:creationId xmlns:a16="http://schemas.microsoft.com/office/drawing/2014/main" id="{06E04ECF-0CD9-4975-B9DA-70B69DD09B07}"/>
              </a:ext>
            </a:extLst>
          </p:cNvPr>
          <p:cNvGraphicFramePr>
            <a:graphicFrameLocks noGrp="1"/>
          </p:cNvGraphicFramePr>
          <p:nvPr>
            <p:extLst>
              <p:ext uri="{D42A27DB-BD31-4B8C-83A1-F6EECF244321}">
                <p14:modId xmlns:p14="http://schemas.microsoft.com/office/powerpoint/2010/main" val="2000394211"/>
              </p:ext>
            </p:extLst>
          </p:nvPr>
        </p:nvGraphicFramePr>
        <p:xfrm>
          <a:off x="883673" y="2209800"/>
          <a:ext cx="7193527" cy="3322320"/>
        </p:xfrm>
        <a:graphic>
          <a:graphicData uri="http://schemas.openxmlformats.org/drawingml/2006/table">
            <a:tbl>
              <a:tblPr firstRow="1" bandRow="1">
                <a:tableStyleId>{616DA210-FB5B-4158-B5E0-FEB733F419BA}</a:tableStyleId>
              </a:tblPr>
              <a:tblGrid>
                <a:gridCol w="779780">
                  <a:extLst>
                    <a:ext uri="{9D8B030D-6E8A-4147-A177-3AD203B41FA5}">
                      <a16:colId xmlns:a16="http://schemas.microsoft.com/office/drawing/2014/main" val="20000"/>
                    </a:ext>
                  </a:extLst>
                </a:gridCol>
                <a:gridCol w="1605343">
                  <a:extLst>
                    <a:ext uri="{9D8B030D-6E8A-4147-A177-3AD203B41FA5}">
                      <a16:colId xmlns:a16="http://schemas.microsoft.com/office/drawing/2014/main" val="20001"/>
                    </a:ext>
                  </a:extLst>
                </a:gridCol>
                <a:gridCol w="1605343">
                  <a:extLst>
                    <a:ext uri="{9D8B030D-6E8A-4147-A177-3AD203B41FA5}">
                      <a16:colId xmlns:a16="http://schemas.microsoft.com/office/drawing/2014/main" val="20002"/>
                    </a:ext>
                  </a:extLst>
                </a:gridCol>
                <a:gridCol w="1605343">
                  <a:extLst>
                    <a:ext uri="{9D8B030D-6E8A-4147-A177-3AD203B41FA5}">
                      <a16:colId xmlns:a16="http://schemas.microsoft.com/office/drawing/2014/main" val="20004"/>
                    </a:ext>
                  </a:extLst>
                </a:gridCol>
                <a:gridCol w="1597718">
                  <a:extLst>
                    <a:ext uri="{9D8B030D-6E8A-4147-A177-3AD203B41FA5}">
                      <a16:colId xmlns:a16="http://schemas.microsoft.com/office/drawing/2014/main" val="20006"/>
                    </a:ext>
                  </a:extLst>
                </a:gridCol>
              </a:tblGrid>
              <a:tr h="342846">
                <a:tc>
                  <a:txBody>
                    <a:bodyPr/>
                    <a:lstStyle/>
                    <a:p>
                      <a:pPr algn="ctr"/>
                      <a:endParaRPr lang="en-US" dirty="0"/>
                    </a:p>
                  </a:txBody>
                  <a:tcPr/>
                </a:tc>
                <a:tc>
                  <a:txBody>
                    <a:bodyPr/>
                    <a:lstStyle/>
                    <a:p>
                      <a:pPr algn="ctr"/>
                      <a:r>
                        <a:rPr lang="en-US" dirty="0"/>
                        <a:t>Monday</a:t>
                      </a:r>
                    </a:p>
                  </a:txBody>
                  <a:tcPr/>
                </a:tc>
                <a:tc>
                  <a:txBody>
                    <a:bodyPr/>
                    <a:lstStyle/>
                    <a:p>
                      <a:pPr algn="ctr"/>
                      <a:r>
                        <a:rPr lang="en-US" dirty="0"/>
                        <a:t>Tuesday</a:t>
                      </a:r>
                    </a:p>
                  </a:txBody>
                  <a:tcPr/>
                </a:tc>
                <a:tc>
                  <a:txBody>
                    <a:bodyPr/>
                    <a:lstStyle/>
                    <a:p>
                      <a:pPr algn="ctr"/>
                      <a:r>
                        <a:rPr lang="en-US" dirty="0"/>
                        <a:t>Wednesday</a:t>
                      </a:r>
                    </a:p>
                  </a:txBody>
                  <a:tcPr/>
                </a:tc>
                <a:tc>
                  <a:txBody>
                    <a:bodyPr/>
                    <a:lstStyle/>
                    <a:p>
                      <a:pPr algn="ctr"/>
                      <a:r>
                        <a:rPr lang="en-US" dirty="0"/>
                        <a:t>Thursday</a:t>
                      </a:r>
                    </a:p>
                  </a:txBody>
                  <a:tcPr/>
                </a:tc>
                <a:extLst>
                  <a:ext uri="{0D108BD9-81ED-4DB2-BD59-A6C34878D82A}">
                    <a16:rowId xmlns:a16="http://schemas.microsoft.com/office/drawing/2014/main" val="10000"/>
                  </a:ext>
                </a:extLst>
              </a:tr>
              <a:tr h="340451">
                <a:tc>
                  <a:txBody>
                    <a:bodyPr/>
                    <a:lstStyle/>
                    <a:p>
                      <a:pPr algn="ctr"/>
                      <a:r>
                        <a:rPr lang="en-US" dirty="0"/>
                        <a:t>AM 1</a:t>
                      </a:r>
                    </a:p>
                  </a:txBody>
                  <a:tcPr/>
                </a:tc>
                <a:tc>
                  <a:txBody>
                    <a:bodyPr/>
                    <a:lstStyle/>
                    <a:p>
                      <a:pPr algn="ctr"/>
                      <a:endParaRPr lang="en-US" sz="1800" b="1"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rPr>
                        <a:t>TGbe</a:t>
                      </a: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extLst>
                  <a:ext uri="{0D108BD9-81ED-4DB2-BD59-A6C34878D82A}">
                    <a16:rowId xmlns:a16="http://schemas.microsoft.com/office/drawing/2014/main" val="10001"/>
                  </a:ext>
                </a:extLst>
              </a:tr>
              <a:tr h="396240">
                <a:tc>
                  <a:txBody>
                    <a:bodyPr/>
                    <a:lstStyle/>
                    <a:p>
                      <a:pPr algn="ctr"/>
                      <a:r>
                        <a:rPr lang="en-US" dirty="0"/>
                        <a:t>AM 2</a:t>
                      </a:r>
                    </a:p>
                  </a:txBody>
                  <a:tcPr/>
                </a:tc>
                <a:tc>
                  <a:txBody>
                    <a:bodyPr/>
                    <a:lstStyle/>
                    <a:p>
                      <a:pPr algn="ctr"/>
                      <a:endParaRPr lang="en-US" sz="1800" b="1" dirty="0"/>
                    </a:p>
                  </a:txBody>
                  <a:tcPr/>
                </a:tc>
                <a:tc>
                  <a:txBody>
                    <a:bodyPr/>
                    <a:lstStyle/>
                    <a:p>
                      <a:pPr algn="ctr"/>
                      <a:r>
                        <a:rPr lang="en-US" sz="1800" b="1" dirty="0">
                          <a:solidFill>
                            <a:schemeClr val="tx1"/>
                          </a:solidFill>
                        </a:rPr>
                        <a:t>TGbe</a:t>
                      </a:r>
                    </a:p>
                  </a:txBody>
                  <a:tcPr/>
                </a:tc>
                <a:tc>
                  <a:txBody>
                    <a:bodyPr/>
                    <a:lstStyle/>
                    <a:p>
                      <a:pPr algn="ct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b="1" dirty="0"/>
                    </a:p>
                  </a:txBody>
                  <a:tcPr/>
                </a:tc>
                <a:extLst>
                  <a:ext uri="{0D108BD9-81ED-4DB2-BD59-A6C34878D82A}">
                    <a16:rowId xmlns:a16="http://schemas.microsoft.com/office/drawing/2014/main" val="10002"/>
                  </a:ext>
                </a:extLst>
              </a:tr>
              <a:tr h="365759">
                <a:tc>
                  <a:txBody>
                    <a:bodyPr/>
                    <a:lstStyle/>
                    <a:p>
                      <a:pPr algn="ctr"/>
                      <a:r>
                        <a:rPr lang="en-US" dirty="0"/>
                        <a:t>PM 1</a:t>
                      </a:r>
                    </a:p>
                  </a:txBody>
                  <a:tcPr/>
                </a:tc>
                <a:tc>
                  <a:txBody>
                    <a:bodyPr/>
                    <a:lstStyle/>
                    <a:p>
                      <a:pPr algn="ctr"/>
                      <a:r>
                        <a:rPr lang="en-US" sz="1800" b="1" dirty="0">
                          <a:solidFill>
                            <a:schemeClr val="tx1"/>
                          </a:solidFill>
                        </a:rPr>
                        <a:t>TGbe</a:t>
                      </a: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algn="ct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t>TGbe</a:t>
                      </a:r>
                      <a:endParaRPr lang="en-US" dirty="0"/>
                    </a:p>
                  </a:txBody>
                  <a:tcPr/>
                </a:tc>
                <a:extLst>
                  <a:ext uri="{0D108BD9-81ED-4DB2-BD59-A6C34878D82A}">
                    <a16:rowId xmlns:a16="http://schemas.microsoft.com/office/drawing/2014/main" val="10003"/>
                  </a:ext>
                </a:extLst>
              </a:tr>
              <a:tr h="365759">
                <a:tc>
                  <a:txBody>
                    <a:bodyPr/>
                    <a:lstStyle/>
                    <a:p>
                      <a:pPr algn="ctr"/>
                      <a:r>
                        <a:rPr lang="en-US" dirty="0"/>
                        <a:t>PM</a:t>
                      </a:r>
                      <a:r>
                        <a:rPr lang="en-US" baseline="0" dirty="0"/>
                        <a:t> 2</a:t>
                      </a:r>
                      <a:endParaRPr lang="en-US" dirty="0"/>
                    </a:p>
                  </a:txBody>
                  <a:tcPr/>
                </a:tc>
                <a:tc>
                  <a:txBody>
                    <a:bodyPr/>
                    <a:lstStyle/>
                    <a:p>
                      <a:pPr algn="ctr"/>
                      <a:r>
                        <a:rPr lang="en-US" sz="1800" b="1" dirty="0">
                          <a:solidFill>
                            <a:schemeClr val="tx1"/>
                          </a:solidFill>
                        </a:rPr>
                        <a:t>TGbe Ad-Hoc</a:t>
                      </a:r>
                    </a:p>
                    <a:p>
                      <a:pPr algn="ctr"/>
                      <a:r>
                        <a:rPr lang="en-US" sz="1800" b="1" dirty="0">
                          <a:solidFill>
                            <a:schemeClr val="tx1"/>
                          </a:solidFill>
                        </a:rPr>
                        <a:t>[MAC/PHY]</a:t>
                      </a:r>
                      <a:r>
                        <a:rPr lang="en-US" b="1" dirty="0"/>
                        <a:t> </a:t>
                      </a:r>
                      <a:endParaRPr lang="en-US" sz="18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t>TGbe</a:t>
                      </a:r>
                      <a:endParaRPr lang="en-US" dirty="0"/>
                    </a:p>
                  </a:txBody>
                  <a:tcPr/>
                </a:tc>
                <a:extLst>
                  <a:ext uri="{0D108BD9-81ED-4DB2-BD59-A6C34878D82A}">
                    <a16:rowId xmlns:a16="http://schemas.microsoft.com/office/drawing/2014/main" val="10004"/>
                  </a:ext>
                </a:extLst>
              </a:tr>
              <a:tr h="349405">
                <a:tc>
                  <a:txBody>
                    <a:bodyPr/>
                    <a:lstStyle/>
                    <a:p>
                      <a:pPr algn="ctr"/>
                      <a:r>
                        <a:rPr lang="en-US" dirty="0"/>
                        <a:t>EVE</a:t>
                      </a:r>
                    </a:p>
                  </a:txBody>
                  <a:tcPr/>
                </a:tc>
                <a:tc>
                  <a:txBody>
                    <a:bodyPr/>
                    <a:lstStyle/>
                    <a:p>
                      <a:pPr algn="ctr"/>
                      <a:endParaRPr lang="en-US" b="1" dirty="0"/>
                    </a:p>
                  </a:txBody>
                  <a:tcPr/>
                </a:tc>
                <a:tc>
                  <a:txBody>
                    <a:bodyPr/>
                    <a:lstStyle/>
                    <a:p>
                      <a:pPr algn="ctr"/>
                      <a:r>
                        <a:rPr lang="en-US" sz="1800" b="1" dirty="0">
                          <a:solidFill>
                            <a:schemeClr val="tx1"/>
                          </a:solidFill>
                        </a:rPr>
                        <a:t>TGbe Ad-Hoc</a:t>
                      </a:r>
                    </a:p>
                    <a:p>
                      <a:pPr algn="ctr"/>
                      <a:r>
                        <a:rPr lang="en-US" sz="1800" b="1" dirty="0">
                          <a:solidFill>
                            <a:schemeClr val="tx1"/>
                          </a:solidFill>
                        </a:rPr>
                        <a:t>[MAC/PHY]</a:t>
                      </a:r>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5"/>
                  </a:ext>
                </a:extLst>
              </a:tr>
            </a:tbl>
          </a:graphicData>
        </a:graphic>
      </p:graphicFrame>
      <p:sp>
        <p:nvSpPr>
          <p:cNvPr id="7" name="Date Placeholder 3">
            <a:extLst>
              <a:ext uri="{FF2B5EF4-FFF2-40B4-BE49-F238E27FC236}">
                <a16:creationId xmlns:a16="http://schemas.microsoft.com/office/drawing/2014/main" id="{9D8ECBFC-61DD-489D-88F6-41275A7E34EB}"/>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9768188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Straw Polls Submission’s List-1</a:t>
            </a:r>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16</a:t>
            </a:fld>
            <a:endParaRPr lang="en-GB"/>
          </a:p>
        </p:txBody>
      </p:sp>
      <p:sp>
        <p:nvSpPr>
          <p:cNvPr id="8" name="Date Placeholder 3">
            <a:extLst>
              <a:ext uri="{FF2B5EF4-FFF2-40B4-BE49-F238E27FC236}">
                <a16:creationId xmlns:a16="http://schemas.microsoft.com/office/drawing/2014/main" id="{52B1CE01-1952-4764-B848-BB211BD5D1AB}"/>
              </a:ext>
            </a:extLst>
          </p:cNvPr>
          <p:cNvSpPr txBox="1">
            <a:spLocks/>
          </p:cNvSpPr>
          <p:nvPr/>
        </p:nvSpPr>
        <p:spPr>
          <a:xfrm>
            <a:off x="696912" y="260350"/>
            <a:ext cx="2303451" cy="27305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a:solidFill>
                  <a:schemeClr val="tx1"/>
                </a:solidFill>
              </a:rPr>
              <a:t>January 2020</a:t>
            </a:r>
            <a:endParaRPr lang="en-GB" sz="1800" b="1" dirty="0">
              <a:solidFill>
                <a:schemeClr val="tx1"/>
              </a:solidFill>
            </a:endParaRPr>
          </a:p>
        </p:txBody>
      </p:sp>
      <p:graphicFrame>
        <p:nvGraphicFramePr>
          <p:cNvPr id="3" name="Table 2">
            <a:extLst>
              <a:ext uri="{FF2B5EF4-FFF2-40B4-BE49-F238E27FC236}">
                <a16:creationId xmlns:a16="http://schemas.microsoft.com/office/drawing/2014/main" id="{73BCAE2F-8DFF-494F-8B32-3474E1FC3334}"/>
              </a:ext>
            </a:extLst>
          </p:cNvPr>
          <p:cNvGraphicFramePr>
            <a:graphicFrameLocks noGrp="1"/>
          </p:cNvGraphicFramePr>
          <p:nvPr>
            <p:extLst>
              <p:ext uri="{D42A27DB-BD31-4B8C-83A1-F6EECF244321}">
                <p14:modId xmlns:p14="http://schemas.microsoft.com/office/powerpoint/2010/main" val="1749798921"/>
              </p:ext>
            </p:extLst>
          </p:nvPr>
        </p:nvGraphicFramePr>
        <p:xfrm>
          <a:off x="685800" y="1524000"/>
          <a:ext cx="7856537" cy="4648208"/>
        </p:xfrm>
        <a:graphic>
          <a:graphicData uri="http://schemas.openxmlformats.org/drawingml/2006/table">
            <a:tbl>
              <a:tblPr>
                <a:tableStyleId>{7DF18680-E054-41AD-8BC1-D1AEF772440D}</a:tableStyleId>
              </a:tblPr>
              <a:tblGrid>
                <a:gridCol w="524946">
                  <a:extLst>
                    <a:ext uri="{9D8B030D-6E8A-4147-A177-3AD203B41FA5}">
                      <a16:colId xmlns:a16="http://schemas.microsoft.com/office/drawing/2014/main" val="3984802719"/>
                    </a:ext>
                  </a:extLst>
                </a:gridCol>
                <a:gridCol w="3481236">
                  <a:extLst>
                    <a:ext uri="{9D8B030D-6E8A-4147-A177-3AD203B41FA5}">
                      <a16:colId xmlns:a16="http://schemas.microsoft.com/office/drawing/2014/main" val="1963975420"/>
                    </a:ext>
                  </a:extLst>
                </a:gridCol>
                <a:gridCol w="1069340">
                  <a:extLst>
                    <a:ext uri="{9D8B030D-6E8A-4147-A177-3AD203B41FA5}">
                      <a16:colId xmlns:a16="http://schemas.microsoft.com/office/drawing/2014/main" val="1692648586"/>
                    </a:ext>
                  </a:extLst>
                </a:gridCol>
                <a:gridCol w="1069340">
                  <a:extLst>
                    <a:ext uri="{9D8B030D-6E8A-4147-A177-3AD203B41FA5}">
                      <a16:colId xmlns:a16="http://schemas.microsoft.com/office/drawing/2014/main" val="2464468905"/>
                    </a:ext>
                  </a:extLst>
                </a:gridCol>
                <a:gridCol w="1168447">
                  <a:extLst>
                    <a:ext uri="{9D8B030D-6E8A-4147-A177-3AD203B41FA5}">
                      <a16:colId xmlns:a16="http://schemas.microsoft.com/office/drawing/2014/main" val="2477045647"/>
                    </a:ext>
                  </a:extLst>
                </a:gridCol>
                <a:gridCol w="543228">
                  <a:extLst>
                    <a:ext uri="{9D8B030D-6E8A-4147-A177-3AD203B41FA5}">
                      <a16:colId xmlns:a16="http://schemas.microsoft.com/office/drawing/2014/main" val="3394358324"/>
                    </a:ext>
                  </a:extLst>
                </a:gridCol>
              </a:tblGrid>
              <a:tr h="290513">
                <a:tc>
                  <a:txBody>
                    <a:bodyPr/>
                    <a:lstStyle/>
                    <a:p>
                      <a:pPr algn="ctr" rtl="0" fontAlgn="ctr"/>
                      <a:r>
                        <a:rPr lang="en-US" sz="1200" b="1" u="none" strike="noStrike">
                          <a:effectLst/>
                        </a:rPr>
                        <a:t>DCN</a:t>
                      </a:r>
                      <a:endParaRPr lang="en-US" sz="1200" b="1" i="0" u="none" strike="noStrike">
                        <a:solidFill>
                          <a:srgbClr val="000000"/>
                        </a:solidFill>
                        <a:effectLst/>
                        <a:latin typeface="Times New Roman" panose="02020603050405020304" pitchFamily="18" charset="0"/>
                      </a:endParaRPr>
                    </a:p>
                  </a:txBody>
                  <a:tcPr marL="6676" marR="6676" marT="6676" marB="0" anchor="ctr"/>
                </a:tc>
                <a:tc>
                  <a:txBody>
                    <a:bodyPr/>
                    <a:lstStyle/>
                    <a:p>
                      <a:pPr algn="ctr" fontAlgn="b"/>
                      <a:r>
                        <a:rPr lang="en-US" sz="1200" b="1" u="none" strike="noStrike">
                          <a:effectLst/>
                        </a:rPr>
                        <a:t>Title</a:t>
                      </a:r>
                      <a:endParaRPr lang="en-US" sz="1200" b="1"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b="1" u="none" strike="noStrike">
                          <a:effectLst/>
                        </a:rPr>
                        <a:t>Author</a:t>
                      </a:r>
                      <a:endParaRPr lang="en-US" sz="1200" b="1"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b="1" u="none" strike="noStrike">
                          <a:effectLst/>
                        </a:rPr>
                        <a:t>Status</a:t>
                      </a:r>
                      <a:endParaRPr lang="en-US" sz="1200" b="1"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b="1" u="none" strike="noStrike">
                          <a:effectLst/>
                        </a:rPr>
                        <a:t>Topic</a:t>
                      </a:r>
                      <a:endParaRPr lang="en-US" sz="1200" b="1"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b="1" u="none" strike="noStrike" dirty="0">
                          <a:effectLst/>
                        </a:rPr>
                        <a:t>Session</a:t>
                      </a:r>
                      <a:endParaRPr lang="en-US" sz="1200" b="1" i="0" u="none" strike="noStrike" dirty="0">
                        <a:solidFill>
                          <a:srgbClr val="000000"/>
                        </a:solidFill>
                        <a:effectLst/>
                        <a:latin typeface="Times New Roman" panose="02020603050405020304" pitchFamily="18" charset="0"/>
                      </a:endParaRPr>
                    </a:p>
                  </a:txBody>
                  <a:tcPr marL="6676" marR="6676" marT="6676" marB="0" anchor="b"/>
                </a:tc>
                <a:extLst>
                  <a:ext uri="{0D108BD9-81ED-4DB2-BD59-A6C34878D82A}">
                    <a16:rowId xmlns:a16="http://schemas.microsoft.com/office/drawing/2014/main" val="2354551271"/>
                  </a:ext>
                </a:extLst>
              </a:tr>
              <a:tr h="290513">
                <a:tc>
                  <a:txBody>
                    <a:bodyPr/>
                    <a:lstStyle/>
                    <a:p>
                      <a:pPr algn="ctr" fontAlgn="b"/>
                      <a:r>
                        <a:rPr lang="en-US" sz="1200" u="sng" strike="noStrike">
                          <a:effectLst/>
                          <a:hlinkClick r:id="rId2"/>
                        </a:rPr>
                        <a:t>1143r3</a:t>
                      </a:r>
                      <a:endParaRPr lang="en-US" sz="1200" b="0" i="0" u="sng" strike="noStrike">
                        <a:solidFill>
                          <a:srgbClr val="0563C1"/>
                        </a:solidFill>
                        <a:effectLst/>
                        <a:latin typeface="Calibri" panose="020F0502020204030204" pitchFamily="34" charset="0"/>
                      </a:endParaRPr>
                    </a:p>
                  </a:txBody>
                  <a:tcPr marL="6676" marR="6676" marT="6676" marB="0" anchor="b"/>
                </a:tc>
                <a:tc>
                  <a:txBody>
                    <a:bodyPr/>
                    <a:lstStyle/>
                    <a:p>
                      <a:pPr algn="l" fontAlgn="b"/>
                      <a:r>
                        <a:rPr lang="en-US" sz="1200" u="none" strike="noStrike" dirty="0">
                          <a:effectLst/>
                        </a:rPr>
                        <a:t>Efficient Operation for Multi-AP Coordination</a:t>
                      </a:r>
                      <a:endParaRPr lang="en-US" sz="1200" b="0" i="0" u="none" strike="noStrike" dirty="0">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Sungjin Park </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Pending (1 SPs)</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MAP-Operation</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dirty="0">
                          <a:effectLst/>
                        </a:rPr>
                        <a:t>Joint</a:t>
                      </a:r>
                      <a:endParaRPr lang="en-US" sz="1200" b="0" i="0" u="none" strike="noStrike" dirty="0">
                        <a:solidFill>
                          <a:srgbClr val="000000"/>
                        </a:solidFill>
                        <a:effectLst/>
                        <a:latin typeface="Times New Roman" panose="02020603050405020304" pitchFamily="18" charset="0"/>
                      </a:endParaRPr>
                    </a:p>
                  </a:txBody>
                  <a:tcPr marL="6676" marR="6676" marT="6676" marB="0" anchor="b"/>
                </a:tc>
                <a:extLst>
                  <a:ext uri="{0D108BD9-81ED-4DB2-BD59-A6C34878D82A}">
                    <a16:rowId xmlns:a16="http://schemas.microsoft.com/office/drawing/2014/main" val="1978279481"/>
                  </a:ext>
                </a:extLst>
              </a:tr>
              <a:tr h="290513">
                <a:tc>
                  <a:txBody>
                    <a:bodyPr/>
                    <a:lstStyle/>
                    <a:p>
                      <a:pPr algn="ctr" fontAlgn="b"/>
                      <a:r>
                        <a:rPr lang="en-US" sz="1200" u="sng" strike="noStrike">
                          <a:effectLst/>
                          <a:hlinkClick r:id="rId3"/>
                        </a:rPr>
                        <a:t>1535r3</a:t>
                      </a:r>
                      <a:endParaRPr lang="en-US" sz="1200" b="0" i="0" u="sng" strike="noStrike">
                        <a:solidFill>
                          <a:srgbClr val="0563C1"/>
                        </a:solidFill>
                        <a:effectLst/>
                        <a:latin typeface="Calibri" panose="020F0502020204030204" pitchFamily="34" charset="0"/>
                      </a:endParaRPr>
                    </a:p>
                  </a:txBody>
                  <a:tcPr marL="6676" marR="6676" marT="6676" marB="0" anchor="b"/>
                </a:tc>
                <a:tc>
                  <a:txBody>
                    <a:bodyPr/>
                    <a:lstStyle/>
                    <a:p>
                      <a:pPr algn="l" fontAlgn="b"/>
                      <a:r>
                        <a:rPr lang="en-US" sz="1200" u="none" strike="noStrike">
                          <a:effectLst/>
                        </a:rPr>
                        <a:t>Sounding for AP Collaboration</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Junghoon Suh</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Pending (1 SPs)</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MAP-Sounding</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dirty="0">
                          <a:effectLst/>
                        </a:rPr>
                        <a:t>Joint</a:t>
                      </a:r>
                      <a:endParaRPr lang="en-US" sz="1200" b="0" i="0" u="none" strike="noStrike" dirty="0">
                        <a:solidFill>
                          <a:srgbClr val="000000"/>
                        </a:solidFill>
                        <a:effectLst/>
                        <a:latin typeface="Times New Roman" panose="02020603050405020304" pitchFamily="18" charset="0"/>
                      </a:endParaRPr>
                    </a:p>
                  </a:txBody>
                  <a:tcPr marL="6676" marR="6676" marT="6676" marB="0" anchor="b"/>
                </a:tc>
                <a:extLst>
                  <a:ext uri="{0D108BD9-81ED-4DB2-BD59-A6C34878D82A}">
                    <a16:rowId xmlns:a16="http://schemas.microsoft.com/office/drawing/2014/main" val="3137007246"/>
                  </a:ext>
                </a:extLst>
              </a:tr>
              <a:tr h="290513">
                <a:tc>
                  <a:txBody>
                    <a:bodyPr/>
                    <a:lstStyle/>
                    <a:p>
                      <a:pPr algn="ctr" fontAlgn="b"/>
                      <a:r>
                        <a:rPr lang="en-US" sz="1200" u="sng" strike="noStrike">
                          <a:effectLst/>
                          <a:hlinkClick r:id="rId4"/>
                        </a:rPr>
                        <a:t>1788r0</a:t>
                      </a:r>
                      <a:endParaRPr lang="en-US" sz="1200" b="0" i="0" u="sng" strike="noStrike">
                        <a:solidFill>
                          <a:srgbClr val="0563C1"/>
                        </a:solidFill>
                        <a:effectLst/>
                        <a:latin typeface="Calibri" panose="020F0502020204030204" pitchFamily="34" charset="0"/>
                      </a:endParaRPr>
                    </a:p>
                  </a:txBody>
                  <a:tcPr marL="6676" marR="6676" marT="6676" marB="0" anchor="b"/>
                </a:tc>
                <a:tc>
                  <a:txBody>
                    <a:bodyPr/>
                    <a:lstStyle/>
                    <a:p>
                      <a:pPr algn="l" fontAlgn="b"/>
                      <a:r>
                        <a:rPr lang="en-US" sz="1200" u="none" strike="noStrike">
                          <a:effectLst/>
                        </a:rPr>
                        <a:t>Coordinated OFDMA Operation</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Yongho Seok</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Pending (2 SPs)</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MAP-OFDMA</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Joint</a:t>
                      </a:r>
                      <a:endParaRPr lang="en-US" sz="1200" b="0" i="0" u="none" strike="noStrike">
                        <a:solidFill>
                          <a:srgbClr val="000000"/>
                        </a:solidFill>
                        <a:effectLst/>
                        <a:latin typeface="Times New Roman" panose="02020603050405020304" pitchFamily="18" charset="0"/>
                      </a:endParaRPr>
                    </a:p>
                  </a:txBody>
                  <a:tcPr marL="6676" marR="6676" marT="6676" marB="0" anchor="b"/>
                </a:tc>
                <a:extLst>
                  <a:ext uri="{0D108BD9-81ED-4DB2-BD59-A6C34878D82A}">
                    <a16:rowId xmlns:a16="http://schemas.microsoft.com/office/drawing/2014/main" val="2074057889"/>
                  </a:ext>
                </a:extLst>
              </a:tr>
              <a:tr h="290513">
                <a:tc>
                  <a:txBody>
                    <a:bodyPr/>
                    <a:lstStyle/>
                    <a:p>
                      <a:pPr algn="ctr" fontAlgn="b"/>
                      <a:r>
                        <a:rPr lang="en-US" sz="1200" u="sng" strike="noStrike">
                          <a:effectLst/>
                          <a:hlinkClick r:id="rId5"/>
                        </a:rPr>
                        <a:t>1895r1</a:t>
                      </a:r>
                      <a:endParaRPr lang="en-US" sz="1200" b="0" i="0" u="sng" strike="noStrike">
                        <a:solidFill>
                          <a:srgbClr val="0563C1"/>
                        </a:solidFill>
                        <a:effectLst/>
                        <a:latin typeface="Calibri" panose="020F0502020204030204" pitchFamily="34" charset="0"/>
                      </a:endParaRPr>
                    </a:p>
                  </a:txBody>
                  <a:tcPr marL="6676" marR="6676" marT="6676" marB="0" anchor="b"/>
                </a:tc>
                <a:tc>
                  <a:txBody>
                    <a:bodyPr/>
                    <a:lstStyle/>
                    <a:p>
                      <a:pPr algn="l" fontAlgn="b"/>
                      <a:r>
                        <a:rPr lang="en-US" sz="1200" u="none" strike="noStrike">
                          <a:effectLst/>
                        </a:rPr>
                        <a:t>Setup for Multi-AP coordination</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Sungjin Park </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Pending (2 SPs)</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MAP-Operation</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Joint</a:t>
                      </a:r>
                      <a:endParaRPr lang="en-US" sz="1200" b="0" i="0" u="none" strike="noStrike">
                        <a:solidFill>
                          <a:srgbClr val="000000"/>
                        </a:solidFill>
                        <a:effectLst/>
                        <a:latin typeface="Times New Roman" panose="02020603050405020304" pitchFamily="18" charset="0"/>
                      </a:endParaRPr>
                    </a:p>
                  </a:txBody>
                  <a:tcPr marL="6676" marR="6676" marT="6676" marB="0" anchor="b"/>
                </a:tc>
                <a:extLst>
                  <a:ext uri="{0D108BD9-81ED-4DB2-BD59-A6C34878D82A}">
                    <a16:rowId xmlns:a16="http://schemas.microsoft.com/office/drawing/2014/main" val="2712210250"/>
                  </a:ext>
                </a:extLst>
              </a:tr>
              <a:tr h="290513">
                <a:tc>
                  <a:txBody>
                    <a:bodyPr/>
                    <a:lstStyle/>
                    <a:p>
                      <a:pPr algn="ctr" fontAlgn="b"/>
                      <a:r>
                        <a:rPr lang="en-US" sz="1200" u="sng" strike="noStrike">
                          <a:effectLst/>
                          <a:hlinkClick r:id="rId6"/>
                        </a:rPr>
                        <a:t> 1116r5</a:t>
                      </a:r>
                      <a:endParaRPr lang="en-US" sz="1200" b="0" i="0" u="sng" strike="noStrike">
                        <a:solidFill>
                          <a:srgbClr val="0563C1"/>
                        </a:solidFill>
                        <a:effectLst/>
                        <a:latin typeface="Calibri" panose="020F0502020204030204" pitchFamily="34" charset="0"/>
                      </a:endParaRPr>
                    </a:p>
                  </a:txBody>
                  <a:tcPr marL="6676" marR="6676" marT="6676" marB="0" anchor="b"/>
                </a:tc>
                <a:tc>
                  <a:txBody>
                    <a:bodyPr/>
                    <a:lstStyle/>
                    <a:p>
                      <a:pPr algn="l" fontAlgn="b"/>
                      <a:r>
                        <a:rPr lang="en-US" sz="1200" u="none" strike="noStrike">
                          <a:effectLst/>
                        </a:rPr>
                        <a:t>Channel access in multi-band operation</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Yunbo Li</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Pending (1 SP)</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ML-Med. Access</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6676" marR="6676" marT="6676" marB="0" anchor="b"/>
                </a:tc>
                <a:extLst>
                  <a:ext uri="{0D108BD9-81ED-4DB2-BD59-A6C34878D82A}">
                    <a16:rowId xmlns:a16="http://schemas.microsoft.com/office/drawing/2014/main" val="3429498199"/>
                  </a:ext>
                </a:extLst>
              </a:tr>
              <a:tr h="290513">
                <a:tc>
                  <a:txBody>
                    <a:bodyPr/>
                    <a:lstStyle/>
                    <a:p>
                      <a:pPr algn="ctr" fontAlgn="b"/>
                      <a:r>
                        <a:rPr lang="en-US" sz="1200" u="sng" strike="noStrike">
                          <a:effectLst/>
                          <a:hlinkClick r:id="rId7"/>
                        </a:rPr>
                        <a:t>1358r1</a:t>
                      </a:r>
                      <a:endParaRPr lang="en-US" sz="1200" b="0" i="0" u="sng" strike="noStrike">
                        <a:solidFill>
                          <a:srgbClr val="0563C1"/>
                        </a:solidFill>
                        <a:effectLst/>
                        <a:latin typeface="Calibri" panose="020F0502020204030204" pitchFamily="34" charset="0"/>
                      </a:endParaRPr>
                    </a:p>
                  </a:txBody>
                  <a:tcPr marL="6676" marR="6676" marT="6676" marB="0" anchor="b"/>
                </a:tc>
                <a:tc>
                  <a:txBody>
                    <a:bodyPr/>
                    <a:lstStyle/>
                    <a:p>
                      <a:pPr algn="l" fontAlgn="b"/>
                      <a:r>
                        <a:rPr lang="en-US" sz="1200" u="none" strike="noStrike">
                          <a:effectLst/>
                        </a:rPr>
                        <a:t>Multi-link Operation Management</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Yongho Seok</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Pending (1 SP)</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ML-Link Mgmt</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6676" marR="6676" marT="6676" marB="0" anchor="b"/>
                </a:tc>
                <a:extLst>
                  <a:ext uri="{0D108BD9-81ED-4DB2-BD59-A6C34878D82A}">
                    <a16:rowId xmlns:a16="http://schemas.microsoft.com/office/drawing/2014/main" val="1384444100"/>
                  </a:ext>
                </a:extLst>
              </a:tr>
              <a:tr h="290513">
                <a:tc>
                  <a:txBody>
                    <a:bodyPr/>
                    <a:lstStyle/>
                    <a:p>
                      <a:pPr algn="ctr" fontAlgn="b"/>
                      <a:r>
                        <a:rPr lang="en-US" sz="1200" u="sng" strike="noStrike">
                          <a:effectLst/>
                          <a:hlinkClick r:id="rId8"/>
                        </a:rPr>
                        <a:t>1510r3</a:t>
                      </a:r>
                      <a:endParaRPr lang="en-US" sz="1200" b="0" i="0" u="sng" strike="noStrike">
                        <a:solidFill>
                          <a:srgbClr val="0563C1"/>
                        </a:solidFill>
                        <a:effectLst/>
                        <a:latin typeface="Calibri" panose="020F0502020204030204" pitchFamily="34" charset="0"/>
                      </a:endParaRPr>
                    </a:p>
                  </a:txBody>
                  <a:tcPr marL="6676" marR="6676" marT="6676" marB="0" anchor="b"/>
                </a:tc>
                <a:tc>
                  <a:txBody>
                    <a:bodyPr/>
                    <a:lstStyle/>
                    <a:p>
                      <a:pPr algn="l" fontAlgn="b"/>
                      <a:r>
                        <a:rPr lang="en-US" sz="1200" u="none" strike="noStrike">
                          <a:effectLst/>
                        </a:rPr>
                        <a:t>EHT Power saving considering multi-link</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Jeongki Kim</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dirty="0">
                          <a:effectLst/>
                        </a:rPr>
                        <a:t>Pending (3 SPs)</a:t>
                      </a:r>
                      <a:endParaRPr lang="en-US" sz="1200" b="0" i="0" u="none" strike="noStrike" dirty="0">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ML-Power Save</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6676" marR="6676" marT="6676" marB="0" anchor="b"/>
                </a:tc>
                <a:extLst>
                  <a:ext uri="{0D108BD9-81ED-4DB2-BD59-A6C34878D82A}">
                    <a16:rowId xmlns:a16="http://schemas.microsoft.com/office/drawing/2014/main" val="2887212942"/>
                  </a:ext>
                </a:extLst>
              </a:tr>
              <a:tr h="290513">
                <a:tc>
                  <a:txBody>
                    <a:bodyPr/>
                    <a:lstStyle/>
                    <a:p>
                      <a:pPr algn="ctr" fontAlgn="b"/>
                      <a:r>
                        <a:rPr lang="en-US" sz="1200" u="sng" strike="noStrike">
                          <a:effectLst/>
                          <a:hlinkClick r:id="rId9"/>
                        </a:rPr>
                        <a:t>1526r1</a:t>
                      </a:r>
                      <a:endParaRPr lang="en-US" sz="1200" b="0" i="0" u="sng" strike="noStrike">
                        <a:solidFill>
                          <a:srgbClr val="0563C1"/>
                        </a:solidFill>
                        <a:effectLst/>
                        <a:latin typeface="Calibri" panose="020F0502020204030204" pitchFamily="34" charset="0"/>
                      </a:endParaRPr>
                    </a:p>
                  </a:txBody>
                  <a:tcPr marL="6676" marR="6676" marT="6676" marB="0" anchor="b"/>
                </a:tc>
                <a:tc>
                  <a:txBody>
                    <a:bodyPr/>
                    <a:lstStyle/>
                    <a:p>
                      <a:pPr algn="l" fontAlgn="b"/>
                      <a:r>
                        <a:rPr lang="en-US" sz="1200" u="none" strike="noStrike">
                          <a:effectLst/>
                        </a:rPr>
                        <a:t>Multi-Link Power-save</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Abhishek Patil</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Pending (1 SPs)</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ML-Power Save</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6676" marR="6676" marT="6676" marB="0" anchor="b"/>
                </a:tc>
                <a:extLst>
                  <a:ext uri="{0D108BD9-81ED-4DB2-BD59-A6C34878D82A}">
                    <a16:rowId xmlns:a16="http://schemas.microsoft.com/office/drawing/2014/main" val="1681743248"/>
                  </a:ext>
                </a:extLst>
              </a:tr>
              <a:tr h="290513">
                <a:tc>
                  <a:txBody>
                    <a:bodyPr/>
                    <a:lstStyle/>
                    <a:p>
                      <a:pPr algn="ctr" fontAlgn="b"/>
                      <a:r>
                        <a:rPr lang="en-US" sz="1200" u="sng" strike="noStrike">
                          <a:effectLst/>
                          <a:hlinkClick r:id="rId10"/>
                        </a:rPr>
                        <a:t>1528r2</a:t>
                      </a:r>
                      <a:endParaRPr lang="en-US" sz="1200" b="0" i="0" u="sng" strike="noStrike">
                        <a:solidFill>
                          <a:srgbClr val="0563C1"/>
                        </a:solidFill>
                        <a:effectLst/>
                        <a:latin typeface="Calibri" panose="020F0502020204030204" pitchFamily="34" charset="0"/>
                      </a:endParaRPr>
                    </a:p>
                  </a:txBody>
                  <a:tcPr marL="6676" marR="6676" marT="6676" marB="0" anchor="b"/>
                </a:tc>
                <a:tc>
                  <a:txBody>
                    <a:bodyPr/>
                    <a:lstStyle/>
                    <a:p>
                      <a:pPr algn="l" fontAlgn="b"/>
                      <a:r>
                        <a:rPr lang="en-US" sz="1200" u="none" strike="noStrike">
                          <a:effectLst/>
                        </a:rPr>
                        <a:t>Multi-Link Operation - Link Management</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Abhishek Patil</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Pending (3 SPs)</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ML-Link Mgmt</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6676" marR="6676" marT="6676" marB="0" anchor="b"/>
                </a:tc>
                <a:extLst>
                  <a:ext uri="{0D108BD9-81ED-4DB2-BD59-A6C34878D82A}">
                    <a16:rowId xmlns:a16="http://schemas.microsoft.com/office/drawing/2014/main" val="3965951069"/>
                  </a:ext>
                </a:extLst>
              </a:tr>
              <a:tr h="290513">
                <a:tc>
                  <a:txBody>
                    <a:bodyPr/>
                    <a:lstStyle/>
                    <a:p>
                      <a:pPr algn="ctr" fontAlgn="b"/>
                      <a:r>
                        <a:rPr lang="en-US" sz="1200" u="sng" strike="noStrike">
                          <a:effectLst/>
                          <a:hlinkClick r:id="rId11"/>
                        </a:rPr>
                        <a:t>1536r2</a:t>
                      </a:r>
                      <a:endParaRPr lang="en-US" sz="1200" b="0" i="0" u="sng" strike="noStrike">
                        <a:solidFill>
                          <a:srgbClr val="0563C1"/>
                        </a:solidFill>
                        <a:effectLst/>
                        <a:latin typeface="Calibri" panose="020F0502020204030204" pitchFamily="34" charset="0"/>
                      </a:endParaRPr>
                    </a:p>
                  </a:txBody>
                  <a:tcPr marL="6676" marR="6676" marT="6676" marB="0" anchor="b"/>
                </a:tc>
                <a:tc>
                  <a:txBody>
                    <a:bodyPr/>
                    <a:lstStyle/>
                    <a:p>
                      <a:pPr algn="l" fontAlgn="b"/>
                      <a:r>
                        <a:rPr lang="en-US" sz="1200" u="none" strike="noStrike">
                          <a:effectLst/>
                        </a:rPr>
                        <a:t>Power Consideration for Multi-link Transmissions</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Rojan Chitrakar</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Pending (1 SPs)</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ML-Power Save</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6676" marR="6676" marT="6676" marB="0" anchor="b"/>
                </a:tc>
                <a:extLst>
                  <a:ext uri="{0D108BD9-81ED-4DB2-BD59-A6C34878D82A}">
                    <a16:rowId xmlns:a16="http://schemas.microsoft.com/office/drawing/2014/main" val="3934606009"/>
                  </a:ext>
                </a:extLst>
              </a:tr>
              <a:tr h="290513">
                <a:tc>
                  <a:txBody>
                    <a:bodyPr/>
                    <a:lstStyle/>
                    <a:p>
                      <a:pPr algn="ctr" fontAlgn="b"/>
                      <a:r>
                        <a:rPr lang="en-US" sz="1200" u="sng" strike="noStrike">
                          <a:effectLst/>
                          <a:hlinkClick r:id="rId12"/>
                        </a:rPr>
                        <a:t>1542r1</a:t>
                      </a:r>
                      <a:endParaRPr lang="en-US" sz="1200" b="0" i="0" u="sng" strike="noStrike">
                        <a:solidFill>
                          <a:srgbClr val="0563C1"/>
                        </a:solidFill>
                        <a:effectLst/>
                        <a:latin typeface="Calibri" panose="020F0502020204030204" pitchFamily="34" charset="0"/>
                      </a:endParaRPr>
                    </a:p>
                  </a:txBody>
                  <a:tcPr marL="6676" marR="6676" marT="6676" marB="0" anchor="b"/>
                </a:tc>
                <a:tc>
                  <a:txBody>
                    <a:bodyPr/>
                    <a:lstStyle/>
                    <a:p>
                      <a:pPr algn="l" fontAlgn="b"/>
                      <a:r>
                        <a:rPr lang="en-US" sz="1200" u="none" strike="noStrike">
                          <a:effectLst/>
                        </a:rPr>
                        <a:t>Multi-link broadcast addressed frame reception</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Po-Kai Huang</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Pending (1 SPs)</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ML-Architecture</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6676" marR="6676" marT="6676" marB="0" anchor="b"/>
                </a:tc>
                <a:extLst>
                  <a:ext uri="{0D108BD9-81ED-4DB2-BD59-A6C34878D82A}">
                    <a16:rowId xmlns:a16="http://schemas.microsoft.com/office/drawing/2014/main" val="3514541004"/>
                  </a:ext>
                </a:extLst>
              </a:tr>
              <a:tr h="290513">
                <a:tc>
                  <a:txBody>
                    <a:bodyPr/>
                    <a:lstStyle/>
                    <a:p>
                      <a:pPr algn="ctr" fontAlgn="b"/>
                      <a:r>
                        <a:rPr lang="en-US" sz="1200" u="sng" strike="noStrike">
                          <a:effectLst/>
                          <a:hlinkClick r:id="rId13"/>
                        </a:rPr>
                        <a:t>1544r1</a:t>
                      </a:r>
                      <a:endParaRPr lang="en-US" sz="1200" b="0" i="0" u="sng" strike="noStrike">
                        <a:solidFill>
                          <a:srgbClr val="0563C1"/>
                        </a:solidFill>
                        <a:effectLst/>
                        <a:latin typeface="Calibri" panose="020F0502020204030204" pitchFamily="34" charset="0"/>
                      </a:endParaRPr>
                    </a:p>
                  </a:txBody>
                  <a:tcPr marL="6676" marR="6676" marT="6676" marB="0" anchor="b"/>
                </a:tc>
                <a:tc>
                  <a:txBody>
                    <a:bodyPr/>
                    <a:lstStyle/>
                    <a:p>
                      <a:pPr algn="l" fontAlgn="b"/>
                      <a:r>
                        <a:rPr lang="en-US" sz="1200" u="none" strike="noStrike">
                          <a:effectLst/>
                        </a:rPr>
                        <a:t>Multi-link power save operation</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Minyoung Park</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Pending (2 SPs)</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ML-Power Save</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6676" marR="6676" marT="6676" marB="0" anchor="b"/>
                </a:tc>
                <a:extLst>
                  <a:ext uri="{0D108BD9-81ED-4DB2-BD59-A6C34878D82A}">
                    <a16:rowId xmlns:a16="http://schemas.microsoft.com/office/drawing/2014/main" val="176641057"/>
                  </a:ext>
                </a:extLst>
              </a:tr>
              <a:tr h="290513">
                <a:tc>
                  <a:txBody>
                    <a:bodyPr/>
                    <a:lstStyle/>
                    <a:p>
                      <a:pPr algn="ctr" fontAlgn="b"/>
                      <a:r>
                        <a:rPr lang="en-US" sz="1200" u="sng" strike="noStrike">
                          <a:effectLst/>
                          <a:hlinkClick r:id="rId14"/>
                        </a:rPr>
                        <a:t>1548r1</a:t>
                      </a:r>
                      <a:endParaRPr lang="en-US" sz="1200" b="0" i="0" u="sng" strike="noStrike">
                        <a:solidFill>
                          <a:srgbClr val="0563C1"/>
                        </a:solidFill>
                        <a:effectLst/>
                        <a:latin typeface="Calibri" panose="020F0502020204030204" pitchFamily="34" charset="0"/>
                      </a:endParaRPr>
                    </a:p>
                  </a:txBody>
                  <a:tcPr marL="6676" marR="6676" marT="6676" marB="0" anchor="b"/>
                </a:tc>
                <a:tc>
                  <a:txBody>
                    <a:bodyPr/>
                    <a:lstStyle/>
                    <a:p>
                      <a:pPr algn="l" fontAlgn="b"/>
                      <a:r>
                        <a:rPr lang="en-US" sz="1200" u="none" strike="noStrike">
                          <a:effectLst/>
                        </a:rPr>
                        <a:t>Channel access in design for synchronized multi-links</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Yunbo Li</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Pending (1 SP)</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ML-Sync TX/RX</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6676" marR="6676" marT="6676" marB="0" anchor="b"/>
                </a:tc>
                <a:extLst>
                  <a:ext uri="{0D108BD9-81ED-4DB2-BD59-A6C34878D82A}">
                    <a16:rowId xmlns:a16="http://schemas.microsoft.com/office/drawing/2014/main" val="1713531229"/>
                  </a:ext>
                </a:extLst>
              </a:tr>
              <a:tr h="290513">
                <a:tc>
                  <a:txBody>
                    <a:bodyPr/>
                    <a:lstStyle/>
                    <a:p>
                      <a:pPr algn="ctr" fontAlgn="b"/>
                      <a:r>
                        <a:rPr lang="en-US" sz="1200" u="sng" strike="noStrike">
                          <a:effectLst/>
                          <a:hlinkClick r:id="rId15"/>
                        </a:rPr>
                        <a:t>1549r1</a:t>
                      </a:r>
                      <a:endParaRPr lang="en-US" sz="1200" b="0" i="0" u="sng" strike="noStrike">
                        <a:solidFill>
                          <a:srgbClr val="0563C1"/>
                        </a:solidFill>
                        <a:effectLst/>
                        <a:latin typeface="Calibri" panose="020F0502020204030204" pitchFamily="34" charset="0"/>
                      </a:endParaRPr>
                    </a:p>
                  </a:txBody>
                  <a:tcPr marL="6676" marR="6676" marT="6676" marB="0" anchor="b"/>
                </a:tc>
                <a:tc>
                  <a:txBody>
                    <a:bodyPr/>
                    <a:lstStyle/>
                    <a:p>
                      <a:pPr algn="l" fontAlgn="b"/>
                      <a:r>
                        <a:rPr lang="en-US" sz="1200" u="none" strike="noStrike">
                          <a:effectLst/>
                        </a:rPr>
                        <a:t>Multi-link association</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Yunbo Li</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Pending (1 SP)</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ML-Link Mgmt</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6676" marR="6676" marT="6676" marB="0" anchor="b"/>
                </a:tc>
                <a:extLst>
                  <a:ext uri="{0D108BD9-81ED-4DB2-BD59-A6C34878D82A}">
                    <a16:rowId xmlns:a16="http://schemas.microsoft.com/office/drawing/2014/main" val="2438654106"/>
                  </a:ext>
                </a:extLst>
              </a:tr>
              <a:tr h="290513">
                <a:tc>
                  <a:txBody>
                    <a:bodyPr/>
                    <a:lstStyle/>
                    <a:p>
                      <a:pPr algn="ctr" fontAlgn="b"/>
                      <a:r>
                        <a:rPr lang="en-US" sz="1200" u="sng" strike="noStrike">
                          <a:effectLst/>
                          <a:hlinkClick r:id="rId16"/>
                        </a:rPr>
                        <a:t>1591r3</a:t>
                      </a:r>
                      <a:endParaRPr lang="en-US" sz="1200" b="0" i="0" u="sng" strike="noStrike">
                        <a:solidFill>
                          <a:srgbClr val="0563C1"/>
                        </a:solidFill>
                        <a:effectLst/>
                        <a:latin typeface="Calibri" panose="020F0502020204030204" pitchFamily="34" charset="0"/>
                      </a:endParaRPr>
                    </a:p>
                  </a:txBody>
                  <a:tcPr marL="6676" marR="6676" marT="6676" marB="0" anchor="b"/>
                </a:tc>
                <a:tc>
                  <a:txBody>
                    <a:bodyPr/>
                    <a:lstStyle/>
                    <a:p>
                      <a:pPr algn="l" fontAlgn="b"/>
                      <a:r>
                        <a:rPr lang="en-US" sz="1200" u="none" strike="noStrike">
                          <a:effectLst/>
                        </a:rPr>
                        <a:t>BA setup for multi-link Aggregation</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Jason Y. Guo</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a:effectLst/>
                        </a:rPr>
                        <a:t>Pending (2 SPs)</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l" fontAlgn="b"/>
                      <a:r>
                        <a:rPr lang="en-US" sz="1200" u="none" strike="noStrike">
                          <a:effectLst/>
                        </a:rPr>
                        <a:t>ML-Block Ack</a:t>
                      </a:r>
                      <a:endParaRPr lang="en-US" sz="1200" b="0" i="0" u="none" strike="noStrike">
                        <a:solidFill>
                          <a:srgbClr val="000000"/>
                        </a:solidFill>
                        <a:effectLst/>
                        <a:latin typeface="Times New Roman" panose="02020603050405020304" pitchFamily="18" charset="0"/>
                      </a:endParaRPr>
                    </a:p>
                  </a:txBody>
                  <a:tcPr marL="6676" marR="6676" marT="6676" marB="0" anchor="b"/>
                </a:tc>
                <a:tc>
                  <a:txBody>
                    <a:bodyPr/>
                    <a:lstStyle/>
                    <a:p>
                      <a:pPr algn="ctr" fontAlgn="b"/>
                      <a:r>
                        <a:rPr lang="en-US" sz="1200" u="none" strike="noStrike" dirty="0">
                          <a:effectLst/>
                        </a:rPr>
                        <a:t>MAC</a:t>
                      </a:r>
                      <a:endParaRPr lang="en-US" sz="1200" b="0" i="0" u="none" strike="noStrike" dirty="0">
                        <a:solidFill>
                          <a:srgbClr val="000000"/>
                        </a:solidFill>
                        <a:effectLst/>
                        <a:latin typeface="Times New Roman" panose="02020603050405020304" pitchFamily="18" charset="0"/>
                      </a:endParaRPr>
                    </a:p>
                  </a:txBody>
                  <a:tcPr marL="6676" marR="6676" marT="6676" marB="0" anchor="b"/>
                </a:tc>
                <a:extLst>
                  <a:ext uri="{0D108BD9-81ED-4DB2-BD59-A6C34878D82A}">
                    <a16:rowId xmlns:a16="http://schemas.microsoft.com/office/drawing/2014/main" val="500536473"/>
                  </a:ext>
                </a:extLst>
              </a:tr>
            </a:tbl>
          </a:graphicData>
        </a:graphic>
      </p:graphicFrame>
    </p:spTree>
    <p:extLst>
      <p:ext uri="{BB962C8B-B14F-4D97-AF65-F5344CB8AC3E}">
        <p14:creationId xmlns:p14="http://schemas.microsoft.com/office/powerpoint/2010/main" val="23044461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Straw Polls Submission’s List-2</a:t>
            </a:r>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17</a:t>
            </a:fld>
            <a:endParaRPr lang="en-GB"/>
          </a:p>
        </p:txBody>
      </p:sp>
      <p:sp>
        <p:nvSpPr>
          <p:cNvPr id="8" name="Date Placeholder 3">
            <a:extLst>
              <a:ext uri="{FF2B5EF4-FFF2-40B4-BE49-F238E27FC236}">
                <a16:creationId xmlns:a16="http://schemas.microsoft.com/office/drawing/2014/main" id="{52B1CE01-1952-4764-B848-BB211BD5D1AB}"/>
              </a:ext>
            </a:extLst>
          </p:cNvPr>
          <p:cNvSpPr txBox="1">
            <a:spLocks/>
          </p:cNvSpPr>
          <p:nvPr/>
        </p:nvSpPr>
        <p:spPr>
          <a:xfrm>
            <a:off x="696912" y="260350"/>
            <a:ext cx="2303451" cy="27305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a:solidFill>
                  <a:schemeClr val="tx1"/>
                </a:solidFill>
              </a:rPr>
              <a:t>January 2020</a:t>
            </a:r>
            <a:endParaRPr lang="en-GB" sz="1800" b="1" dirty="0">
              <a:solidFill>
                <a:schemeClr val="tx1"/>
              </a:solidFill>
            </a:endParaRPr>
          </a:p>
        </p:txBody>
      </p:sp>
      <p:graphicFrame>
        <p:nvGraphicFramePr>
          <p:cNvPr id="6" name="Table 5">
            <a:extLst>
              <a:ext uri="{FF2B5EF4-FFF2-40B4-BE49-F238E27FC236}">
                <a16:creationId xmlns:a16="http://schemas.microsoft.com/office/drawing/2014/main" id="{9BBAB375-BD9A-4663-AA61-A9F3997EF20E}"/>
              </a:ext>
            </a:extLst>
          </p:cNvPr>
          <p:cNvGraphicFramePr>
            <a:graphicFrameLocks noGrp="1"/>
          </p:cNvGraphicFramePr>
          <p:nvPr>
            <p:extLst>
              <p:ext uri="{D42A27DB-BD31-4B8C-83A1-F6EECF244321}">
                <p14:modId xmlns:p14="http://schemas.microsoft.com/office/powerpoint/2010/main" val="2891691901"/>
              </p:ext>
            </p:extLst>
          </p:nvPr>
        </p:nvGraphicFramePr>
        <p:xfrm>
          <a:off x="533400" y="1642869"/>
          <a:ext cx="8077201" cy="4681737"/>
        </p:xfrm>
        <a:graphic>
          <a:graphicData uri="http://schemas.openxmlformats.org/drawingml/2006/table">
            <a:tbl>
              <a:tblPr>
                <a:tableStyleId>{7DF18680-E054-41AD-8BC1-D1AEF772440D}</a:tableStyleId>
              </a:tblPr>
              <a:tblGrid>
                <a:gridCol w="509574">
                  <a:extLst>
                    <a:ext uri="{9D8B030D-6E8A-4147-A177-3AD203B41FA5}">
                      <a16:colId xmlns:a16="http://schemas.microsoft.com/office/drawing/2014/main" val="1905210845"/>
                    </a:ext>
                  </a:extLst>
                </a:gridCol>
                <a:gridCol w="3424780">
                  <a:extLst>
                    <a:ext uri="{9D8B030D-6E8A-4147-A177-3AD203B41FA5}">
                      <a16:colId xmlns:a16="http://schemas.microsoft.com/office/drawing/2014/main" val="4232370698"/>
                    </a:ext>
                  </a:extLst>
                </a:gridCol>
                <a:gridCol w="1204394">
                  <a:extLst>
                    <a:ext uri="{9D8B030D-6E8A-4147-A177-3AD203B41FA5}">
                      <a16:colId xmlns:a16="http://schemas.microsoft.com/office/drawing/2014/main" val="2960388176"/>
                    </a:ext>
                  </a:extLst>
                </a:gridCol>
                <a:gridCol w="1086265">
                  <a:extLst>
                    <a:ext uri="{9D8B030D-6E8A-4147-A177-3AD203B41FA5}">
                      <a16:colId xmlns:a16="http://schemas.microsoft.com/office/drawing/2014/main" val="1071142048"/>
                    </a:ext>
                  </a:extLst>
                </a:gridCol>
                <a:gridCol w="1303726">
                  <a:extLst>
                    <a:ext uri="{9D8B030D-6E8A-4147-A177-3AD203B41FA5}">
                      <a16:colId xmlns:a16="http://schemas.microsoft.com/office/drawing/2014/main" val="1134802697"/>
                    </a:ext>
                  </a:extLst>
                </a:gridCol>
                <a:gridCol w="548462">
                  <a:extLst>
                    <a:ext uri="{9D8B030D-6E8A-4147-A177-3AD203B41FA5}">
                      <a16:colId xmlns:a16="http://schemas.microsoft.com/office/drawing/2014/main" val="3137111320"/>
                    </a:ext>
                  </a:extLst>
                </a:gridCol>
              </a:tblGrid>
              <a:tr h="266583">
                <a:tc>
                  <a:txBody>
                    <a:bodyPr/>
                    <a:lstStyle/>
                    <a:p>
                      <a:pPr algn="ctr" rtl="0" fontAlgn="ctr"/>
                      <a:r>
                        <a:rPr lang="en-US" sz="1200" b="1" u="none" strike="noStrike" dirty="0">
                          <a:effectLst/>
                        </a:rPr>
                        <a:t>DCN</a:t>
                      </a:r>
                      <a:endParaRPr lang="en-US" sz="1200" b="1" i="0" u="none" strike="noStrike" dirty="0">
                        <a:solidFill>
                          <a:srgbClr val="000000"/>
                        </a:solidFill>
                        <a:effectLst/>
                        <a:latin typeface="Times New Roman" panose="02020603050405020304" pitchFamily="18" charset="0"/>
                      </a:endParaRPr>
                    </a:p>
                  </a:txBody>
                  <a:tcPr marL="5859" marR="5859" marT="5859" marB="0" anchor="ctr"/>
                </a:tc>
                <a:tc>
                  <a:txBody>
                    <a:bodyPr/>
                    <a:lstStyle/>
                    <a:p>
                      <a:pPr algn="ctr" fontAlgn="b"/>
                      <a:r>
                        <a:rPr lang="en-US" sz="1200" b="1" u="none" strike="noStrike">
                          <a:effectLst/>
                        </a:rPr>
                        <a:t>Title</a:t>
                      </a:r>
                      <a:endParaRPr lang="en-US" sz="1200" b="1"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b="1" u="none" strike="noStrike">
                          <a:effectLst/>
                        </a:rPr>
                        <a:t>Author</a:t>
                      </a:r>
                      <a:endParaRPr lang="en-US" sz="1200" b="1"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b="1" u="none" strike="noStrike">
                          <a:effectLst/>
                        </a:rPr>
                        <a:t>Status</a:t>
                      </a:r>
                      <a:endParaRPr lang="en-US" sz="1200" b="1"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b="1" u="none" strike="noStrike">
                          <a:effectLst/>
                        </a:rPr>
                        <a:t>Topic</a:t>
                      </a:r>
                      <a:endParaRPr lang="en-US" sz="1200" b="1"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b="1" u="none" strike="noStrike" dirty="0">
                          <a:effectLst/>
                        </a:rPr>
                        <a:t>Session</a:t>
                      </a:r>
                      <a:endParaRPr lang="en-US" sz="1200" b="1" i="0" u="none" strike="noStrike" dirty="0">
                        <a:solidFill>
                          <a:srgbClr val="000000"/>
                        </a:solidFill>
                        <a:effectLst/>
                        <a:latin typeface="Times New Roman" panose="02020603050405020304" pitchFamily="18" charset="0"/>
                      </a:endParaRPr>
                    </a:p>
                  </a:txBody>
                  <a:tcPr marL="5859" marR="5859" marT="5859" marB="0" anchor="b"/>
                </a:tc>
                <a:extLst>
                  <a:ext uri="{0D108BD9-81ED-4DB2-BD59-A6C34878D82A}">
                    <a16:rowId xmlns:a16="http://schemas.microsoft.com/office/drawing/2014/main" val="3480460928"/>
                  </a:ext>
                </a:extLst>
              </a:tr>
              <a:tr h="266583">
                <a:tc>
                  <a:txBody>
                    <a:bodyPr/>
                    <a:lstStyle/>
                    <a:p>
                      <a:pPr algn="ctr" fontAlgn="b"/>
                      <a:r>
                        <a:rPr lang="en-US" sz="1200" u="sng" strike="noStrike" dirty="0">
                          <a:effectLst/>
                          <a:hlinkClick r:id="rId2"/>
                        </a:rPr>
                        <a:t>1617r1</a:t>
                      </a:r>
                      <a:endParaRPr lang="en-US" sz="1200" b="0" i="0" u="sng" strike="noStrike" dirty="0">
                        <a:solidFill>
                          <a:srgbClr val="0563C1"/>
                        </a:solidFill>
                        <a:effectLst/>
                        <a:latin typeface="Calibri" panose="020F0502020204030204" pitchFamily="34" charset="0"/>
                      </a:endParaRPr>
                    </a:p>
                  </a:txBody>
                  <a:tcPr marL="5859" marR="5859" marT="5859" marB="0" anchor="b"/>
                </a:tc>
                <a:tc>
                  <a:txBody>
                    <a:bodyPr/>
                    <a:lstStyle/>
                    <a:p>
                      <a:pPr algn="l" fontAlgn="b"/>
                      <a:r>
                        <a:rPr lang="en-US" sz="1200" u="none" strike="noStrike">
                          <a:effectLst/>
                        </a:rPr>
                        <a:t>Multi-link power save</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Liwen Chu</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Pending (2 SPs)</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ML-Power Save</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dirty="0">
                          <a:effectLst/>
                        </a:rPr>
                        <a:t>MAC</a:t>
                      </a:r>
                      <a:endParaRPr lang="en-US" sz="1200" b="0" i="0" u="none" strike="noStrike" dirty="0">
                        <a:solidFill>
                          <a:srgbClr val="000000"/>
                        </a:solidFill>
                        <a:effectLst/>
                        <a:latin typeface="Times New Roman" panose="02020603050405020304" pitchFamily="18" charset="0"/>
                      </a:endParaRPr>
                    </a:p>
                  </a:txBody>
                  <a:tcPr marL="5859" marR="5859" marT="5859" marB="0" anchor="b"/>
                </a:tc>
                <a:extLst>
                  <a:ext uri="{0D108BD9-81ED-4DB2-BD59-A6C34878D82A}">
                    <a16:rowId xmlns:a16="http://schemas.microsoft.com/office/drawing/2014/main" val="4066782163"/>
                  </a:ext>
                </a:extLst>
              </a:tr>
              <a:tr h="266583">
                <a:tc>
                  <a:txBody>
                    <a:bodyPr/>
                    <a:lstStyle/>
                    <a:p>
                      <a:pPr algn="ctr" fontAlgn="b"/>
                      <a:r>
                        <a:rPr lang="en-US" sz="1200" u="sng" strike="noStrike">
                          <a:effectLst/>
                          <a:hlinkClick r:id="rId3"/>
                        </a:rPr>
                        <a:t>1678r0</a:t>
                      </a:r>
                      <a:endParaRPr lang="en-US" sz="1200" b="0" i="0" u="sng" strike="noStrike">
                        <a:solidFill>
                          <a:srgbClr val="0563C1"/>
                        </a:solidFill>
                        <a:effectLst/>
                        <a:latin typeface="Calibri" panose="020F0502020204030204" pitchFamily="34" charset="0"/>
                      </a:endParaRPr>
                    </a:p>
                  </a:txBody>
                  <a:tcPr marL="5859" marR="5859" marT="5859" marB="0" anchor="b"/>
                </a:tc>
                <a:tc>
                  <a:txBody>
                    <a:bodyPr/>
                    <a:lstStyle/>
                    <a:p>
                      <a:pPr algn="l" fontAlgn="b"/>
                      <a:r>
                        <a:rPr lang="en-US" sz="1200" u="none" strike="noStrike" dirty="0">
                          <a:effectLst/>
                        </a:rPr>
                        <a:t>Multiple Link Asynchronous and Synchronous TX</a:t>
                      </a:r>
                      <a:endParaRPr lang="en-US" sz="1200" b="0" i="0" u="none" strike="noStrike" dirty="0">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Alan Jauh</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Pending (2 SPs)</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ML-Med. Access</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859" marR="5859" marT="5859" marB="0" anchor="b"/>
                </a:tc>
                <a:extLst>
                  <a:ext uri="{0D108BD9-81ED-4DB2-BD59-A6C34878D82A}">
                    <a16:rowId xmlns:a16="http://schemas.microsoft.com/office/drawing/2014/main" val="1494700388"/>
                  </a:ext>
                </a:extLst>
              </a:tr>
              <a:tr h="266583">
                <a:tc>
                  <a:txBody>
                    <a:bodyPr/>
                    <a:lstStyle/>
                    <a:p>
                      <a:pPr algn="ctr" fontAlgn="b"/>
                      <a:r>
                        <a:rPr lang="en-US" sz="1200" u="sng" strike="noStrike">
                          <a:effectLst/>
                          <a:hlinkClick r:id="rId4"/>
                        </a:rPr>
                        <a:t>1822r2</a:t>
                      </a:r>
                      <a:endParaRPr lang="en-US" sz="1200" b="0" i="0" u="sng" strike="noStrike">
                        <a:solidFill>
                          <a:srgbClr val="0563C1"/>
                        </a:solidFill>
                        <a:effectLst/>
                        <a:latin typeface="Calibri" panose="020F0502020204030204" pitchFamily="34" charset="0"/>
                      </a:endParaRPr>
                    </a:p>
                  </a:txBody>
                  <a:tcPr marL="5859" marR="5859" marT="5859" marB="0" anchor="b"/>
                </a:tc>
                <a:tc>
                  <a:txBody>
                    <a:bodyPr/>
                    <a:lstStyle/>
                    <a:p>
                      <a:pPr algn="l" fontAlgn="b"/>
                      <a:r>
                        <a:rPr lang="en-US" sz="1200" u="none" strike="noStrike">
                          <a:effectLst/>
                        </a:rPr>
                        <a:t>Multi-link security consideration</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Po-Kai Huang</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Pending (2 SPs)</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ML-Architecture</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859" marR="5859" marT="5859" marB="0" anchor="b"/>
                </a:tc>
                <a:extLst>
                  <a:ext uri="{0D108BD9-81ED-4DB2-BD59-A6C34878D82A}">
                    <a16:rowId xmlns:a16="http://schemas.microsoft.com/office/drawing/2014/main" val="89164472"/>
                  </a:ext>
                </a:extLst>
              </a:tr>
              <a:tr h="266583">
                <a:tc>
                  <a:txBody>
                    <a:bodyPr/>
                    <a:lstStyle/>
                    <a:p>
                      <a:pPr algn="ctr" fontAlgn="b"/>
                      <a:r>
                        <a:rPr lang="en-US" sz="1200" u="sng" strike="noStrike">
                          <a:effectLst/>
                          <a:hlinkClick r:id="rId5"/>
                        </a:rPr>
                        <a:t>1823r1</a:t>
                      </a:r>
                      <a:endParaRPr lang="en-US" sz="1200" b="0" i="0" u="sng" strike="noStrike">
                        <a:solidFill>
                          <a:srgbClr val="0563C1"/>
                        </a:solidFill>
                        <a:effectLst/>
                        <a:latin typeface="Calibri" panose="020F0502020204030204" pitchFamily="34" charset="0"/>
                      </a:endParaRPr>
                    </a:p>
                  </a:txBody>
                  <a:tcPr marL="5859" marR="5859" marT="5859" marB="0" anchor="b"/>
                </a:tc>
                <a:tc>
                  <a:txBody>
                    <a:bodyPr/>
                    <a:lstStyle/>
                    <a:p>
                      <a:pPr algn="l" fontAlgn="b"/>
                      <a:r>
                        <a:rPr lang="en-US" sz="1200" u="none" strike="noStrike">
                          <a:effectLst/>
                        </a:rPr>
                        <a:t>Multi-link setup follow up</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Po-Kai Huang</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Pending (1 SPs)</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ML-Link Mgmt</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859" marR="5859" marT="5859" marB="0" anchor="b"/>
                </a:tc>
                <a:extLst>
                  <a:ext uri="{0D108BD9-81ED-4DB2-BD59-A6C34878D82A}">
                    <a16:rowId xmlns:a16="http://schemas.microsoft.com/office/drawing/2014/main" val="2249786046"/>
                  </a:ext>
                </a:extLst>
              </a:tr>
              <a:tr h="266583">
                <a:tc>
                  <a:txBody>
                    <a:bodyPr/>
                    <a:lstStyle/>
                    <a:p>
                      <a:pPr algn="ctr" fontAlgn="b"/>
                      <a:r>
                        <a:rPr lang="en-US" sz="1200" u="sng" strike="noStrike">
                          <a:effectLst/>
                          <a:hlinkClick r:id="rId6"/>
                        </a:rPr>
                        <a:t>1856r1</a:t>
                      </a:r>
                      <a:endParaRPr lang="en-US" sz="1200" b="0" i="0" u="sng" strike="noStrike">
                        <a:solidFill>
                          <a:srgbClr val="0563C1"/>
                        </a:solidFill>
                        <a:effectLst/>
                        <a:latin typeface="Calibri" panose="020F0502020204030204" pitchFamily="34" charset="0"/>
                      </a:endParaRPr>
                    </a:p>
                  </a:txBody>
                  <a:tcPr marL="5859" marR="5859" marT="5859" marB="0" anchor="b"/>
                </a:tc>
                <a:tc>
                  <a:txBody>
                    <a:bodyPr/>
                    <a:lstStyle/>
                    <a:p>
                      <a:pPr algn="l" fontAlgn="b"/>
                      <a:r>
                        <a:rPr lang="en-US" sz="1200" u="none" strike="noStrike" dirty="0">
                          <a:effectLst/>
                        </a:rPr>
                        <a:t>A-MPDU and BA</a:t>
                      </a:r>
                      <a:endParaRPr lang="en-US" sz="1200" b="0" i="0" u="none" strike="noStrike" dirty="0">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Liwen Chu</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Pending (3 SPs)</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ML-Block Ack</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859" marR="5859" marT="5859" marB="0" anchor="b"/>
                </a:tc>
                <a:extLst>
                  <a:ext uri="{0D108BD9-81ED-4DB2-BD59-A6C34878D82A}">
                    <a16:rowId xmlns:a16="http://schemas.microsoft.com/office/drawing/2014/main" val="1529398406"/>
                  </a:ext>
                </a:extLst>
              </a:tr>
              <a:tr h="266583">
                <a:tc>
                  <a:txBody>
                    <a:bodyPr/>
                    <a:lstStyle/>
                    <a:p>
                      <a:pPr algn="ctr" fontAlgn="b"/>
                      <a:r>
                        <a:rPr lang="en-US" sz="1200" u="sng" strike="noStrike">
                          <a:effectLst/>
                          <a:hlinkClick r:id="rId7"/>
                        </a:rPr>
                        <a:t>1887r1</a:t>
                      </a:r>
                      <a:endParaRPr lang="en-US" sz="1200" b="0" i="0" u="sng" strike="noStrike">
                        <a:solidFill>
                          <a:srgbClr val="0563C1"/>
                        </a:solidFill>
                        <a:effectLst/>
                        <a:latin typeface="Calibri" panose="020F0502020204030204" pitchFamily="34" charset="0"/>
                      </a:endParaRPr>
                    </a:p>
                  </a:txBody>
                  <a:tcPr marL="5859" marR="5859" marT="5859" marB="0" anchor="b"/>
                </a:tc>
                <a:tc>
                  <a:txBody>
                    <a:bodyPr/>
                    <a:lstStyle/>
                    <a:p>
                      <a:pPr algn="l" fontAlgn="b"/>
                      <a:r>
                        <a:rPr lang="en-US" sz="1200" u="none" strike="noStrike">
                          <a:effectLst/>
                        </a:rPr>
                        <a:t>Multi-link Acknowledgement</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Taewon Song</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Pending (2 SPs)</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ML-Block Ack</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859" marR="5859" marT="5859" marB="0" anchor="b"/>
                </a:tc>
                <a:extLst>
                  <a:ext uri="{0D108BD9-81ED-4DB2-BD59-A6C34878D82A}">
                    <a16:rowId xmlns:a16="http://schemas.microsoft.com/office/drawing/2014/main" val="1354083981"/>
                  </a:ext>
                </a:extLst>
              </a:tr>
              <a:tr h="326070">
                <a:tc>
                  <a:txBody>
                    <a:bodyPr/>
                    <a:lstStyle/>
                    <a:p>
                      <a:pPr algn="ctr" fontAlgn="b"/>
                      <a:r>
                        <a:rPr lang="en-US" sz="1200" u="sng" strike="noStrike">
                          <a:effectLst/>
                          <a:hlinkClick r:id="rId8"/>
                        </a:rPr>
                        <a:t>1868r2</a:t>
                      </a:r>
                      <a:endParaRPr lang="en-US" sz="1200" b="0" i="0" u="sng" strike="noStrike">
                        <a:solidFill>
                          <a:srgbClr val="0563C1"/>
                        </a:solidFill>
                        <a:effectLst/>
                        <a:latin typeface="Calibri" panose="020F0502020204030204" pitchFamily="34" charset="0"/>
                      </a:endParaRPr>
                    </a:p>
                  </a:txBody>
                  <a:tcPr marL="5859" marR="5859" marT="5859" marB="0" anchor="b"/>
                </a:tc>
                <a:tc>
                  <a:txBody>
                    <a:bodyPr/>
                    <a:lstStyle/>
                    <a:p>
                      <a:pPr algn="l" fontAlgn="b"/>
                      <a:r>
                        <a:rPr lang="en-US" sz="1200" u="none" strike="noStrike">
                          <a:effectLst/>
                        </a:rPr>
                        <a:t>Signaling support for multi-RU assignment</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Lei Huang</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Pending (2 SPs)</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Multi-RU/Puncture</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PHY</a:t>
                      </a:r>
                      <a:endParaRPr lang="en-US" sz="1200" b="0" i="0" u="none" strike="noStrike">
                        <a:solidFill>
                          <a:srgbClr val="000000"/>
                        </a:solidFill>
                        <a:effectLst/>
                        <a:latin typeface="Times New Roman" panose="02020603050405020304" pitchFamily="18" charset="0"/>
                      </a:endParaRPr>
                    </a:p>
                  </a:txBody>
                  <a:tcPr marL="5859" marR="5859" marT="5859" marB="0" anchor="b"/>
                </a:tc>
                <a:extLst>
                  <a:ext uri="{0D108BD9-81ED-4DB2-BD59-A6C34878D82A}">
                    <a16:rowId xmlns:a16="http://schemas.microsoft.com/office/drawing/2014/main" val="1129844562"/>
                  </a:ext>
                </a:extLst>
              </a:tr>
              <a:tr h="326070">
                <a:tc>
                  <a:txBody>
                    <a:bodyPr/>
                    <a:lstStyle/>
                    <a:p>
                      <a:pPr algn="ctr" fontAlgn="b"/>
                      <a:r>
                        <a:rPr lang="en-US" sz="1200" u="sng" strike="noStrike">
                          <a:effectLst/>
                          <a:hlinkClick r:id="rId9"/>
                        </a:rPr>
                        <a:t>1869r0</a:t>
                      </a:r>
                      <a:endParaRPr lang="en-US" sz="1200" b="0" i="0" u="sng" strike="noStrike">
                        <a:solidFill>
                          <a:srgbClr val="0563C1"/>
                        </a:solidFill>
                        <a:effectLst/>
                        <a:latin typeface="Calibri" panose="020F0502020204030204" pitchFamily="34" charset="0"/>
                      </a:endParaRPr>
                    </a:p>
                  </a:txBody>
                  <a:tcPr marL="5859" marR="5859" marT="5859" marB="0" anchor="b"/>
                </a:tc>
                <a:tc>
                  <a:txBody>
                    <a:bodyPr/>
                    <a:lstStyle/>
                    <a:p>
                      <a:pPr algn="l" fontAlgn="b"/>
                      <a:r>
                        <a:rPr lang="en-US" sz="1200" u="none" strike="noStrike">
                          <a:effectLst/>
                        </a:rPr>
                        <a:t>Preamble Puncturing and RU Aggregation</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Bin Tian</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Pending (3 SPs)</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Multi-RU/Puncture</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PHY</a:t>
                      </a:r>
                      <a:endParaRPr lang="en-US" sz="1200" b="0" i="0" u="none" strike="noStrike">
                        <a:solidFill>
                          <a:srgbClr val="000000"/>
                        </a:solidFill>
                        <a:effectLst/>
                        <a:latin typeface="Times New Roman" panose="02020603050405020304" pitchFamily="18" charset="0"/>
                      </a:endParaRPr>
                    </a:p>
                  </a:txBody>
                  <a:tcPr marL="5859" marR="5859" marT="5859" marB="0" anchor="b"/>
                </a:tc>
                <a:extLst>
                  <a:ext uri="{0D108BD9-81ED-4DB2-BD59-A6C34878D82A}">
                    <a16:rowId xmlns:a16="http://schemas.microsoft.com/office/drawing/2014/main" val="2126572675"/>
                  </a:ext>
                </a:extLst>
              </a:tr>
              <a:tr h="266583">
                <a:tc>
                  <a:txBody>
                    <a:bodyPr/>
                    <a:lstStyle/>
                    <a:p>
                      <a:pPr algn="ctr" fontAlgn="b"/>
                      <a:r>
                        <a:rPr lang="en-US" sz="1200" u="sng" strike="noStrike">
                          <a:effectLst/>
                          <a:hlinkClick r:id="rId10"/>
                        </a:rPr>
                        <a:t>1877r0</a:t>
                      </a:r>
                      <a:endParaRPr lang="en-US" sz="1200" b="0" i="0" u="sng" strike="noStrike">
                        <a:solidFill>
                          <a:srgbClr val="0563C1"/>
                        </a:solidFill>
                        <a:effectLst/>
                        <a:latin typeface="Calibri" panose="020F0502020204030204" pitchFamily="34" charset="0"/>
                      </a:endParaRPr>
                    </a:p>
                  </a:txBody>
                  <a:tcPr marL="5859" marR="5859" marT="5859" marB="0" anchor="b"/>
                </a:tc>
                <a:tc>
                  <a:txBody>
                    <a:bodyPr/>
                    <a:lstStyle/>
                    <a:p>
                      <a:pPr algn="l" fontAlgn="b"/>
                      <a:r>
                        <a:rPr lang="en-US" sz="1200" u="none" strike="noStrike">
                          <a:effectLst/>
                        </a:rPr>
                        <a:t>16 Spatial Stream Support</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Wook Bong Lee</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Pending (2SPs)</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MIMO</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PHY</a:t>
                      </a:r>
                      <a:endParaRPr lang="en-US" sz="1200" b="0" i="0" u="none" strike="noStrike">
                        <a:solidFill>
                          <a:srgbClr val="000000"/>
                        </a:solidFill>
                        <a:effectLst/>
                        <a:latin typeface="Times New Roman" panose="02020603050405020304" pitchFamily="18" charset="0"/>
                      </a:endParaRPr>
                    </a:p>
                  </a:txBody>
                  <a:tcPr marL="5859" marR="5859" marT="5859" marB="0" anchor="b"/>
                </a:tc>
                <a:extLst>
                  <a:ext uri="{0D108BD9-81ED-4DB2-BD59-A6C34878D82A}">
                    <a16:rowId xmlns:a16="http://schemas.microsoft.com/office/drawing/2014/main" val="3644639841"/>
                  </a:ext>
                </a:extLst>
              </a:tr>
              <a:tr h="266583">
                <a:tc>
                  <a:txBody>
                    <a:bodyPr/>
                    <a:lstStyle/>
                    <a:p>
                      <a:pPr algn="ctr" fontAlgn="b"/>
                      <a:r>
                        <a:rPr lang="en-US" sz="1200" u="sng" strike="noStrike">
                          <a:effectLst/>
                          <a:hlinkClick r:id="rId11"/>
                        </a:rPr>
                        <a:t>1890r0</a:t>
                      </a:r>
                      <a:endParaRPr lang="en-US" sz="1200" b="0" i="0" u="sng" strike="noStrike">
                        <a:solidFill>
                          <a:srgbClr val="0563C1"/>
                        </a:solidFill>
                        <a:effectLst/>
                        <a:latin typeface="Calibri" panose="020F0502020204030204" pitchFamily="34" charset="0"/>
                      </a:endParaRPr>
                    </a:p>
                  </a:txBody>
                  <a:tcPr marL="5859" marR="5859" marT="5859" marB="0" anchor="b"/>
                </a:tc>
                <a:tc>
                  <a:txBody>
                    <a:bodyPr/>
                    <a:lstStyle/>
                    <a:p>
                      <a:pPr algn="l" fontAlgn="b"/>
                      <a:r>
                        <a:rPr lang="en-US" sz="1200" u="none" strike="noStrike">
                          <a:effectLst/>
                        </a:rPr>
                        <a:t>Phase Rotation Follow-up (pending  r1)</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Eunsung Park</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Pending (5 SPs)</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L-Preamble</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PHY</a:t>
                      </a:r>
                      <a:endParaRPr lang="en-US" sz="1200" b="0" i="0" u="none" strike="noStrike">
                        <a:solidFill>
                          <a:srgbClr val="000000"/>
                        </a:solidFill>
                        <a:effectLst/>
                        <a:latin typeface="Times New Roman" panose="02020603050405020304" pitchFamily="18" charset="0"/>
                      </a:endParaRPr>
                    </a:p>
                  </a:txBody>
                  <a:tcPr marL="5859" marR="5859" marT="5859" marB="0" anchor="b"/>
                </a:tc>
                <a:extLst>
                  <a:ext uri="{0D108BD9-81ED-4DB2-BD59-A6C34878D82A}">
                    <a16:rowId xmlns:a16="http://schemas.microsoft.com/office/drawing/2014/main" val="2072852573"/>
                  </a:ext>
                </a:extLst>
              </a:tr>
              <a:tr h="326070">
                <a:tc>
                  <a:txBody>
                    <a:bodyPr/>
                    <a:lstStyle/>
                    <a:p>
                      <a:pPr algn="ctr" fontAlgn="b"/>
                      <a:r>
                        <a:rPr lang="en-US" sz="1200" u="sng" strike="noStrike">
                          <a:effectLst/>
                          <a:hlinkClick r:id="rId12"/>
                        </a:rPr>
                        <a:t>1907r1</a:t>
                      </a:r>
                      <a:endParaRPr lang="en-US" sz="1200" b="0" i="0" u="sng" strike="noStrike">
                        <a:solidFill>
                          <a:srgbClr val="0563C1"/>
                        </a:solidFill>
                        <a:effectLst/>
                        <a:latin typeface="Calibri" panose="020F0502020204030204" pitchFamily="34" charset="0"/>
                      </a:endParaRPr>
                    </a:p>
                  </a:txBody>
                  <a:tcPr marL="5859" marR="5859" marT="5859" marB="0" anchor="b"/>
                </a:tc>
                <a:tc>
                  <a:txBody>
                    <a:bodyPr/>
                    <a:lstStyle/>
                    <a:p>
                      <a:pPr algn="l" fontAlgn="b"/>
                      <a:r>
                        <a:rPr lang="en-US" sz="1200" u="none" strike="noStrike">
                          <a:effectLst/>
                        </a:rPr>
                        <a:t>Multiple RU Combinations for EHT</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Jianhan Liu</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Pending (7 SPs)</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Multi-RU/Puncture</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PHY</a:t>
                      </a:r>
                      <a:endParaRPr lang="en-US" sz="1200" b="0" i="0" u="none" strike="noStrike">
                        <a:solidFill>
                          <a:srgbClr val="000000"/>
                        </a:solidFill>
                        <a:effectLst/>
                        <a:latin typeface="Times New Roman" panose="02020603050405020304" pitchFamily="18" charset="0"/>
                      </a:endParaRPr>
                    </a:p>
                  </a:txBody>
                  <a:tcPr marL="5859" marR="5859" marT="5859" marB="0" anchor="b"/>
                </a:tc>
                <a:extLst>
                  <a:ext uri="{0D108BD9-81ED-4DB2-BD59-A6C34878D82A}">
                    <a16:rowId xmlns:a16="http://schemas.microsoft.com/office/drawing/2014/main" val="4201581262"/>
                  </a:ext>
                </a:extLst>
              </a:tr>
              <a:tr h="326070">
                <a:tc>
                  <a:txBody>
                    <a:bodyPr/>
                    <a:lstStyle/>
                    <a:p>
                      <a:pPr algn="ctr" fontAlgn="b"/>
                      <a:r>
                        <a:rPr lang="en-US" sz="1200" u="sng" strike="noStrike">
                          <a:effectLst/>
                          <a:hlinkClick r:id="rId13"/>
                        </a:rPr>
                        <a:t>1908r0</a:t>
                      </a:r>
                      <a:endParaRPr lang="en-US" sz="1200" b="0" i="0" u="sng" strike="noStrike">
                        <a:solidFill>
                          <a:srgbClr val="0563C1"/>
                        </a:solidFill>
                        <a:effectLst/>
                        <a:latin typeface="Calibri" panose="020F0502020204030204" pitchFamily="34" charset="0"/>
                      </a:endParaRPr>
                    </a:p>
                  </a:txBody>
                  <a:tcPr marL="5859" marR="5859" marT="5859" marB="0" anchor="b"/>
                </a:tc>
                <a:tc>
                  <a:txBody>
                    <a:bodyPr/>
                    <a:lstStyle/>
                    <a:p>
                      <a:pPr algn="l" fontAlgn="b"/>
                      <a:r>
                        <a:rPr lang="en-US" sz="1200" u="none" strike="noStrike">
                          <a:effectLst/>
                        </a:rPr>
                        <a:t>Multi RU support (pending r1)</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Ron Porat</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Pending (4 SPs)</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Multi-RU/Puncture</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PHY</a:t>
                      </a:r>
                      <a:endParaRPr lang="en-US" sz="1200" b="0" i="0" u="none" strike="noStrike">
                        <a:solidFill>
                          <a:srgbClr val="000000"/>
                        </a:solidFill>
                        <a:effectLst/>
                        <a:latin typeface="Times New Roman" panose="02020603050405020304" pitchFamily="18" charset="0"/>
                      </a:endParaRPr>
                    </a:p>
                  </a:txBody>
                  <a:tcPr marL="5859" marR="5859" marT="5859" marB="0" anchor="b"/>
                </a:tc>
                <a:extLst>
                  <a:ext uri="{0D108BD9-81ED-4DB2-BD59-A6C34878D82A}">
                    <a16:rowId xmlns:a16="http://schemas.microsoft.com/office/drawing/2014/main" val="1074709337"/>
                  </a:ext>
                </a:extLst>
              </a:tr>
              <a:tr h="326070">
                <a:tc>
                  <a:txBody>
                    <a:bodyPr/>
                    <a:lstStyle/>
                    <a:p>
                      <a:pPr algn="ctr" fontAlgn="b"/>
                      <a:r>
                        <a:rPr lang="en-US" sz="1200" u="sng" strike="noStrike" dirty="0">
                          <a:effectLst/>
                          <a:hlinkClick r:id="rId14"/>
                        </a:rPr>
                        <a:t>1914r2</a:t>
                      </a:r>
                      <a:endParaRPr lang="en-US" sz="1200" b="0" i="0" u="sng" strike="noStrike" dirty="0">
                        <a:solidFill>
                          <a:srgbClr val="0563C1"/>
                        </a:solidFill>
                        <a:effectLst/>
                        <a:latin typeface="Calibri" panose="020F0502020204030204" pitchFamily="34" charset="0"/>
                      </a:endParaRPr>
                    </a:p>
                  </a:txBody>
                  <a:tcPr marL="5859" marR="5859" marT="5859" marB="0" anchor="b"/>
                </a:tc>
                <a:tc>
                  <a:txBody>
                    <a:bodyPr/>
                    <a:lstStyle/>
                    <a:p>
                      <a:pPr algn="l" fontAlgn="b"/>
                      <a:r>
                        <a:rPr lang="en-US" sz="1200" u="none" strike="noStrike" dirty="0">
                          <a:effectLst/>
                        </a:rPr>
                        <a:t>Multiple RU discussion</a:t>
                      </a:r>
                      <a:endParaRPr lang="en-US" sz="1200" b="0" i="0" u="none" strike="noStrike" dirty="0">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Ross Jian Yu</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a:effectLst/>
                        </a:rPr>
                        <a:t>Pending (1 SPs)</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l" fontAlgn="b"/>
                      <a:r>
                        <a:rPr lang="en-US" sz="1200" u="none" strike="noStrike">
                          <a:effectLst/>
                        </a:rPr>
                        <a:t>Multi-RU/Puncture</a:t>
                      </a:r>
                      <a:endParaRPr lang="en-US" sz="1200" b="0" i="0" u="none" strike="noStrike">
                        <a:solidFill>
                          <a:srgbClr val="000000"/>
                        </a:solidFill>
                        <a:effectLst/>
                        <a:latin typeface="Times New Roman" panose="02020603050405020304" pitchFamily="18" charset="0"/>
                      </a:endParaRPr>
                    </a:p>
                  </a:txBody>
                  <a:tcPr marL="5859" marR="5859" marT="5859" marB="0" anchor="b"/>
                </a:tc>
                <a:tc>
                  <a:txBody>
                    <a:bodyPr/>
                    <a:lstStyle/>
                    <a:p>
                      <a:pPr algn="ctr" fontAlgn="b"/>
                      <a:r>
                        <a:rPr lang="en-US" sz="1200" u="none" strike="noStrike" dirty="0">
                          <a:effectLst/>
                        </a:rPr>
                        <a:t>PHY</a:t>
                      </a:r>
                      <a:endParaRPr lang="en-US" sz="1200" b="0" i="0" u="none" strike="noStrike" dirty="0">
                        <a:solidFill>
                          <a:srgbClr val="000000"/>
                        </a:solidFill>
                        <a:effectLst/>
                        <a:latin typeface="Times New Roman" panose="02020603050405020304" pitchFamily="18" charset="0"/>
                      </a:endParaRPr>
                    </a:p>
                  </a:txBody>
                  <a:tcPr marL="5859" marR="5859" marT="5859" marB="0" anchor="b"/>
                </a:tc>
                <a:extLst>
                  <a:ext uri="{0D108BD9-81ED-4DB2-BD59-A6C34878D82A}">
                    <a16:rowId xmlns:a16="http://schemas.microsoft.com/office/drawing/2014/main" val="330763070"/>
                  </a:ext>
                </a:extLst>
              </a:tr>
              <a:tr h="326070">
                <a:tc>
                  <a:txBody>
                    <a:bodyPr/>
                    <a:lstStyle/>
                    <a:p>
                      <a:pPr algn="ctr" fontAlgn="b"/>
                      <a:r>
                        <a:rPr lang="en-US" sz="1100" u="sng" strike="noStrike">
                          <a:effectLst/>
                          <a:hlinkClick r:id="rId15"/>
                        </a:rPr>
                        <a:t>1980r1</a:t>
                      </a:r>
                      <a:endParaRPr lang="en-US" sz="1100" b="0" i="0" u="sng" strike="noStrike">
                        <a:solidFill>
                          <a:srgbClr val="0563C1"/>
                        </a:solidFill>
                        <a:effectLst/>
                        <a:latin typeface="Calibri" panose="020F0502020204030204" pitchFamily="34" charset="0"/>
                      </a:endParaRPr>
                    </a:p>
                  </a:txBody>
                  <a:tcPr marL="9525" marR="9525" marT="9525" marB="0" anchor="b"/>
                </a:tc>
                <a:tc>
                  <a:txBody>
                    <a:bodyPr/>
                    <a:lstStyle/>
                    <a:p>
                      <a:pPr algn="l" fontAlgn="b"/>
                      <a:r>
                        <a:rPr lang="en-US" sz="1200" u="none" strike="noStrike">
                          <a:effectLst/>
                        </a:rPr>
                        <a:t>EHT P matrices Discussion</a:t>
                      </a:r>
                      <a:endParaRPr lang="en-US" sz="1200" b="0" i="0" u="none" strike="noStrike">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u="none" strike="noStrike">
                          <a:effectLst/>
                        </a:rPr>
                        <a:t>Dandan Liang</a:t>
                      </a:r>
                      <a:endParaRPr lang="en-US" sz="12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200" u="none" strike="noStrike">
                          <a:effectLst/>
                        </a:rPr>
                        <a:t>Pending (1 SP)</a:t>
                      </a:r>
                      <a:endParaRPr lang="en-US" sz="1200" b="0" i="0" u="none" strike="noStrike">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u="none" strike="noStrike">
                          <a:effectLst/>
                        </a:rPr>
                        <a:t>MIMO</a:t>
                      </a:r>
                      <a:endParaRPr lang="en-US" sz="12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200" u="none" strike="noStrike">
                          <a:effectLst/>
                        </a:rPr>
                        <a:t>PHY</a:t>
                      </a:r>
                      <a:endParaRPr lang="en-US" sz="1200" b="0" i="0" u="none" strike="noStrike">
                        <a:solidFill>
                          <a:srgbClr val="000000"/>
                        </a:solidFill>
                        <a:effectLst/>
                        <a:latin typeface="Times New Roman" panose="02020603050405020304" pitchFamily="18" charset="0"/>
                      </a:endParaRPr>
                    </a:p>
                  </a:txBody>
                  <a:tcPr marL="9525" marR="9525" marT="9525" marB="0" anchor="b"/>
                </a:tc>
                <a:extLst>
                  <a:ext uri="{0D108BD9-81ED-4DB2-BD59-A6C34878D82A}">
                    <a16:rowId xmlns:a16="http://schemas.microsoft.com/office/drawing/2014/main" val="2239245322"/>
                  </a:ext>
                </a:extLst>
              </a:tr>
              <a:tr h="326070">
                <a:tc>
                  <a:txBody>
                    <a:bodyPr/>
                    <a:lstStyle/>
                    <a:p>
                      <a:pPr algn="ctr" fontAlgn="b"/>
                      <a:r>
                        <a:rPr lang="en-US" sz="1100" u="sng" strike="noStrike" dirty="0">
                          <a:effectLst/>
                          <a:hlinkClick r:id="rId16"/>
                        </a:rPr>
                        <a:t>1981r1</a:t>
                      </a:r>
                      <a:endParaRPr lang="en-US" sz="1100" b="0" i="0" u="sng" strike="noStrike" dirty="0">
                        <a:solidFill>
                          <a:srgbClr val="0563C1"/>
                        </a:solidFill>
                        <a:effectLst/>
                        <a:latin typeface="Calibri" panose="020F0502020204030204" pitchFamily="34" charset="0"/>
                      </a:endParaRPr>
                    </a:p>
                  </a:txBody>
                  <a:tcPr marL="9525" marR="9525" marT="9525" marB="0" anchor="b"/>
                </a:tc>
                <a:tc>
                  <a:txBody>
                    <a:bodyPr/>
                    <a:lstStyle/>
                    <a:p>
                      <a:pPr algn="l" fontAlgn="b"/>
                      <a:r>
                        <a:rPr lang="en-US" sz="1200" u="none" strike="noStrike">
                          <a:effectLst/>
                        </a:rPr>
                        <a:t>Phase Rotations Design for EHT</a:t>
                      </a:r>
                      <a:endParaRPr lang="en-US" sz="1200" b="0" i="0" u="none" strike="noStrike">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u="none" strike="noStrike">
                          <a:effectLst/>
                        </a:rPr>
                        <a:t>Dandan Liang</a:t>
                      </a:r>
                      <a:endParaRPr lang="en-US" sz="12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200" u="none" strike="noStrike">
                          <a:effectLst/>
                        </a:rPr>
                        <a:t>Pending (1 SP)</a:t>
                      </a:r>
                      <a:endParaRPr lang="en-US" sz="1200" b="0" i="0" u="none" strike="noStrike">
                        <a:solidFill>
                          <a:srgbClr val="000000"/>
                        </a:solidFill>
                        <a:effectLst/>
                        <a:latin typeface="Times New Roman" panose="02020603050405020304" pitchFamily="18" charset="0"/>
                      </a:endParaRPr>
                    </a:p>
                  </a:txBody>
                  <a:tcPr marL="9525" marR="9525" marT="9525" marB="0" anchor="b"/>
                </a:tc>
                <a:tc>
                  <a:txBody>
                    <a:bodyPr/>
                    <a:lstStyle/>
                    <a:p>
                      <a:pPr algn="l" fontAlgn="b"/>
                      <a:r>
                        <a:rPr lang="en-US" sz="1200" u="none" strike="noStrike" dirty="0">
                          <a:effectLst/>
                        </a:rPr>
                        <a:t>L-Preamble</a:t>
                      </a:r>
                      <a:endParaRPr lang="en-US" sz="12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200" u="none" strike="noStrike" dirty="0">
                          <a:effectLst/>
                        </a:rPr>
                        <a:t>PHY</a:t>
                      </a:r>
                      <a:endParaRPr lang="en-US" sz="1200" b="0" i="0" u="none" strike="noStrike" dirty="0">
                        <a:solidFill>
                          <a:srgbClr val="000000"/>
                        </a:solidFill>
                        <a:effectLst/>
                        <a:latin typeface="Times New Roman" panose="02020603050405020304" pitchFamily="18" charset="0"/>
                      </a:endParaRPr>
                    </a:p>
                  </a:txBody>
                  <a:tcPr marL="9525" marR="9525" marT="9525" marB="0" anchor="b"/>
                </a:tc>
                <a:extLst>
                  <a:ext uri="{0D108BD9-81ED-4DB2-BD59-A6C34878D82A}">
                    <a16:rowId xmlns:a16="http://schemas.microsoft.com/office/drawing/2014/main" val="1517421623"/>
                  </a:ext>
                </a:extLst>
              </a:tr>
            </a:tbl>
          </a:graphicData>
        </a:graphic>
      </p:graphicFrame>
    </p:spTree>
    <p:extLst>
      <p:ext uri="{BB962C8B-B14F-4D97-AF65-F5344CB8AC3E}">
        <p14:creationId xmlns:p14="http://schemas.microsoft.com/office/powerpoint/2010/main" val="8612081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Back-Logged Submission’s List-1</a:t>
            </a:r>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18</a:t>
            </a:fld>
            <a:endParaRPr lang="en-GB"/>
          </a:p>
        </p:txBody>
      </p:sp>
      <p:sp>
        <p:nvSpPr>
          <p:cNvPr id="8" name="Date Placeholder 3">
            <a:extLst>
              <a:ext uri="{FF2B5EF4-FFF2-40B4-BE49-F238E27FC236}">
                <a16:creationId xmlns:a16="http://schemas.microsoft.com/office/drawing/2014/main" id="{251682F8-AE90-4609-8197-160B4642AC6B}"/>
              </a:ext>
            </a:extLst>
          </p:cNvPr>
          <p:cNvSpPr txBox="1">
            <a:spLocks/>
          </p:cNvSpPr>
          <p:nvPr/>
        </p:nvSpPr>
        <p:spPr>
          <a:xfrm>
            <a:off x="696912" y="260350"/>
            <a:ext cx="2303451" cy="27305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dirty="0">
                <a:solidFill>
                  <a:schemeClr val="tx1"/>
                </a:solidFill>
              </a:rPr>
              <a:t>January 2020</a:t>
            </a:r>
            <a:endParaRPr lang="en-GB" sz="1800" b="1" dirty="0">
              <a:solidFill>
                <a:schemeClr val="tx1"/>
              </a:solidFill>
            </a:endParaRPr>
          </a:p>
        </p:txBody>
      </p:sp>
      <p:graphicFrame>
        <p:nvGraphicFramePr>
          <p:cNvPr id="3" name="Table 2">
            <a:extLst>
              <a:ext uri="{FF2B5EF4-FFF2-40B4-BE49-F238E27FC236}">
                <a16:creationId xmlns:a16="http://schemas.microsoft.com/office/drawing/2014/main" id="{5F9A956F-4C02-4E00-8B16-4587FB8EFCAC}"/>
              </a:ext>
            </a:extLst>
          </p:cNvPr>
          <p:cNvGraphicFramePr>
            <a:graphicFrameLocks noGrp="1"/>
          </p:cNvGraphicFramePr>
          <p:nvPr>
            <p:extLst>
              <p:ext uri="{D42A27DB-BD31-4B8C-83A1-F6EECF244321}">
                <p14:modId xmlns:p14="http://schemas.microsoft.com/office/powerpoint/2010/main" val="4128643201"/>
              </p:ext>
            </p:extLst>
          </p:nvPr>
        </p:nvGraphicFramePr>
        <p:xfrm>
          <a:off x="457200" y="1602216"/>
          <a:ext cx="8085138" cy="4265190"/>
        </p:xfrm>
        <a:graphic>
          <a:graphicData uri="http://schemas.openxmlformats.org/drawingml/2006/table">
            <a:tbl>
              <a:tblPr>
                <a:tableStyleId>{7DF18680-E054-41AD-8BC1-D1AEF772440D}</a:tableStyleId>
              </a:tblPr>
              <a:tblGrid>
                <a:gridCol w="506991">
                  <a:extLst>
                    <a:ext uri="{9D8B030D-6E8A-4147-A177-3AD203B41FA5}">
                      <a16:colId xmlns:a16="http://schemas.microsoft.com/office/drawing/2014/main" val="35643193"/>
                    </a:ext>
                  </a:extLst>
                </a:gridCol>
                <a:gridCol w="3981366">
                  <a:extLst>
                    <a:ext uri="{9D8B030D-6E8A-4147-A177-3AD203B41FA5}">
                      <a16:colId xmlns:a16="http://schemas.microsoft.com/office/drawing/2014/main" val="3814814238"/>
                    </a:ext>
                  </a:extLst>
                </a:gridCol>
                <a:gridCol w="1299998">
                  <a:extLst>
                    <a:ext uri="{9D8B030D-6E8A-4147-A177-3AD203B41FA5}">
                      <a16:colId xmlns:a16="http://schemas.microsoft.com/office/drawing/2014/main" val="629559642"/>
                    </a:ext>
                  </a:extLst>
                </a:gridCol>
                <a:gridCol w="578931">
                  <a:extLst>
                    <a:ext uri="{9D8B030D-6E8A-4147-A177-3AD203B41FA5}">
                      <a16:colId xmlns:a16="http://schemas.microsoft.com/office/drawing/2014/main" val="2496461503"/>
                    </a:ext>
                  </a:extLst>
                </a:gridCol>
                <a:gridCol w="1167362">
                  <a:extLst>
                    <a:ext uri="{9D8B030D-6E8A-4147-A177-3AD203B41FA5}">
                      <a16:colId xmlns:a16="http://schemas.microsoft.com/office/drawing/2014/main" val="392062141"/>
                    </a:ext>
                  </a:extLst>
                </a:gridCol>
                <a:gridCol w="550490">
                  <a:extLst>
                    <a:ext uri="{9D8B030D-6E8A-4147-A177-3AD203B41FA5}">
                      <a16:colId xmlns:a16="http://schemas.microsoft.com/office/drawing/2014/main" val="2031842831"/>
                    </a:ext>
                  </a:extLst>
                </a:gridCol>
              </a:tblGrid>
              <a:tr h="251332">
                <a:tc>
                  <a:txBody>
                    <a:bodyPr/>
                    <a:lstStyle/>
                    <a:p>
                      <a:pPr algn="ctr" rtl="0" fontAlgn="ctr"/>
                      <a:r>
                        <a:rPr lang="en-US" sz="1200" b="1" u="none" strike="noStrike" dirty="0">
                          <a:effectLst/>
                        </a:rPr>
                        <a:t>DCN</a:t>
                      </a:r>
                      <a:endParaRPr lang="en-US" sz="1200" b="1" i="0" u="none" strike="noStrike" dirty="0">
                        <a:solidFill>
                          <a:srgbClr val="000000"/>
                        </a:solidFill>
                        <a:effectLst/>
                        <a:latin typeface="Times New Roman" panose="02020603050405020304" pitchFamily="18" charset="0"/>
                      </a:endParaRPr>
                    </a:p>
                  </a:txBody>
                  <a:tcPr marL="5589" marR="5589" marT="5589" marB="0" anchor="ctr"/>
                </a:tc>
                <a:tc>
                  <a:txBody>
                    <a:bodyPr/>
                    <a:lstStyle/>
                    <a:p>
                      <a:pPr algn="ctr" fontAlgn="b"/>
                      <a:r>
                        <a:rPr lang="en-US" sz="1200" b="1" u="none" strike="noStrike">
                          <a:effectLst/>
                        </a:rPr>
                        <a:t>Title</a:t>
                      </a:r>
                      <a:endParaRPr lang="en-US" sz="1200" b="1"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b="1" u="none" strike="noStrike">
                          <a:effectLst/>
                        </a:rPr>
                        <a:t>Author</a:t>
                      </a:r>
                      <a:endParaRPr lang="en-US" sz="1200" b="1"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b="1" u="none" strike="noStrike">
                          <a:effectLst/>
                        </a:rPr>
                        <a:t>Status</a:t>
                      </a:r>
                      <a:endParaRPr lang="en-US" sz="1200" b="1"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b="1" u="none" strike="noStrike">
                          <a:effectLst/>
                        </a:rPr>
                        <a:t>Topic</a:t>
                      </a:r>
                      <a:endParaRPr lang="en-US" sz="1200" b="1"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b="1" u="none" strike="noStrike" dirty="0">
                          <a:effectLst/>
                        </a:rPr>
                        <a:t>Session</a:t>
                      </a:r>
                      <a:endParaRPr lang="en-US" sz="1200" b="1" i="0" u="none" strike="noStrike" dirty="0">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3023002103"/>
                  </a:ext>
                </a:extLst>
              </a:tr>
              <a:tr h="495210">
                <a:tc>
                  <a:txBody>
                    <a:bodyPr/>
                    <a:lstStyle/>
                    <a:p>
                      <a:pPr algn="ctr" fontAlgn="b"/>
                      <a:r>
                        <a:rPr lang="en-US" sz="1200" u="sng" strike="noStrike">
                          <a:effectLst/>
                          <a:hlinkClick r:id="rId2"/>
                        </a:rPr>
                        <a:t>1779r5</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Downlink SR parameter framework with coordinated </a:t>
                      </a:r>
                    </a:p>
                    <a:p>
                      <a:pPr algn="l" fontAlgn="b"/>
                      <a:r>
                        <a:rPr lang="en-US" sz="1200" u="none" strike="noStrike" dirty="0">
                          <a:effectLst/>
                        </a:rPr>
                        <a:t>beamforming/null steering</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David Lopez-Perez</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MAP-SR</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dirty="0">
                          <a:effectLst/>
                        </a:rPr>
                        <a:t>Joint</a:t>
                      </a:r>
                      <a:endParaRPr lang="en-US" sz="1200" b="0" i="0" u="none" strike="noStrike" dirty="0">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4207578408"/>
                  </a:ext>
                </a:extLst>
              </a:tr>
              <a:tr h="251332">
                <a:tc>
                  <a:txBody>
                    <a:bodyPr/>
                    <a:lstStyle/>
                    <a:p>
                      <a:pPr algn="ctr" fontAlgn="b"/>
                      <a:r>
                        <a:rPr lang="en-US" sz="1200" u="sng" strike="noStrike">
                          <a:effectLst/>
                          <a:hlinkClick r:id="rId3"/>
                        </a:rPr>
                        <a:t>1858r0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HARQ System Level Simulation Results</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Sebastian Max</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HARQ-General</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Joint</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2136307838"/>
                  </a:ext>
                </a:extLst>
              </a:tr>
              <a:tr h="251332">
                <a:tc>
                  <a:txBody>
                    <a:bodyPr/>
                    <a:lstStyle/>
                    <a:p>
                      <a:pPr algn="ctr" fontAlgn="b"/>
                      <a:r>
                        <a:rPr lang="en-US" sz="1200" u="sng" strike="noStrike">
                          <a:effectLst/>
                          <a:hlinkClick r:id="rId4"/>
                        </a:rPr>
                        <a:t>1903r0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Uplink Coordinated Multi-AP</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Roya Doostnejad</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MAP-UL Mux</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Joint</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356176268"/>
                  </a:ext>
                </a:extLst>
              </a:tr>
              <a:tr h="251332">
                <a:tc>
                  <a:txBody>
                    <a:bodyPr/>
                    <a:lstStyle/>
                    <a:p>
                      <a:pPr algn="ctr" fontAlgn="b"/>
                      <a:r>
                        <a:rPr lang="en-US" sz="1200" u="sng" strike="noStrike">
                          <a:effectLst/>
                          <a:hlinkClick r:id="rId5"/>
                        </a:rPr>
                        <a:t>1919r0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Coordinated OFDMA</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Liwen Chu</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MAP-OFDMA</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Joint</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523543530"/>
                  </a:ext>
                </a:extLst>
              </a:tr>
              <a:tr h="251332">
                <a:tc>
                  <a:txBody>
                    <a:bodyPr/>
                    <a:lstStyle/>
                    <a:p>
                      <a:pPr algn="ctr" fontAlgn="b"/>
                      <a:r>
                        <a:rPr lang="en-US" sz="1200" u="sng" strike="noStrike">
                          <a:effectLst/>
                          <a:hlinkClick r:id="rId6"/>
                        </a:rPr>
                        <a:t>1931r0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Multi-AP group formation follow-up</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Cheng Chen</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MAP-Operation</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Joint</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1504604020"/>
                  </a:ext>
                </a:extLst>
              </a:tr>
              <a:tr h="251332">
                <a:tc>
                  <a:txBody>
                    <a:bodyPr/>
                    <a:lstStyle/>
                    <a:p>
                      <a:pPr algn="ctr" fontAlgn="b"/>
                      <a:r>
                        <a:rPr lang="en-US" sz="1200" u="sng" strike="noStrike">
                          <a:effectLst/>
                          <a:hlinkClick r:id="rId7"/>
                        </a:rPr>
                        <a:t>1961r1</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Multi-ap-group-establishment</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Bo Sun</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MAP-Operation</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Joint</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3363658074"/>
                  </a:ext>
                </a:extLst>
              </a:tr>
              <a:tr h="251332">
                <a:tc>
                  <a:txBody>
                    <a:bodyPr/>
                    <a:lstStyle/>
                    <a:p>
                      <a:pPr algn="ctr" fontAlgn="b"/>
                      <a:r>
                        <a:rPr lang="en-US" sz="1200" u="sng" strike="noStrike">
                          <a:effectLst/>
                          <a:hlinkClick r:id="rId8"/>
                        </a:rPr>
                        <a:t>1972r1</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Operation of virtual BSS Arch. for Multi-AP Coord.</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Guogang Huang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MAP-Operation</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Joint</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576665425"/>
                  </a:ext>
                </a:extLst>
              </a:tr>
              <a:tr h="251332">
                <a:tc>
                  <a:txBody>
                    <a:bodyPr/>
                    <a:lstStyle/>
                    <a:p>
                      <a:pPr algn="ctr" fontAlgn="b"/>
                      <a:r>
                        <a:rPr lang="en-US" sz="1200" u="none" strike="noStrike" dirty="0">
                          <a:effectLst/>
                          <a:hlinkClick r:id="rId9"/>
                        </a:rPr>
                        <a:t>1979r0</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dirty="0">
                          <a:effectLst/>
                        </a:rPr>
                        <a:t>UL Coord. 4 Throughput Improvement and </a:t>
                      </a:r>
                      <a:r>
                        <a:rPr lang="en-US" sz="1200" u="none" strike="noStrike" dirty="0" err="1">
                          <a:effectLst/>
                        </a:rPr>
                        <a:t>Interf</a:t>
                      </a:r>
                      <a:r>
                        <a:rPr lang="en-US" sz="1200" u="none" strike="noStrike" dirty="0">
                          <a:effectLst/>
                        </a:rPr>
                        <a:t>. Reduction</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Genady Tsodik</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MAP-UL Mux</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Joint</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3474533908"/>
                  </a:ext>
                </a:extLst>
              </a:tr>
              <a:tr h="251332">
                <a:tc>
                  <a:txBody>
                    <a:bodyPr/>
                    <a:lstStyle/>
                    <a:p>
                      <a:pPr algn="ctr" fontAlgn="b"/>
                      <a:r>
                        <a:rPr lang="en-US" sz="1200" u="sng" strike="noStrike" dirty="0">
                          <a:effectLst/>
                          <a:hlinkClick r:id="rId10"/>
                        </a:rPr>
                        <a:t>1547r3</a:t>
                      </a:r>
                      <a:endParaRPr lang="en-US" sz="1200" b="0" i="0" u="sng" strike="noStrike" dirty="0">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Multi-link-operation-and-channel-access-discussion</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Kaiying Lu</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ML-Med. Access</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3365847402"/>
                  </a:ext>
                </a:extLst>
              </a:tr>
              <a:tr h="251332">
                <a:tc>
                  <a:txBody>
                    <a:bodyPr/>
                    <a:lstStyle/>
                    <a:p>
                      <a:pPr algn="ctr" fontAlgn="b"/>
                      <a:r>
                        <a:rPr lang="en-US" sz="1200" u="sng" strike="noStrike">
                          <a:effectLst/>
                          <a:hlinkClick r:id="rId11"/>
                        </a:rPr>
                        <a:t>1604r0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EHT Direct Link Transmission</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Dibakar Das</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RDG for P2P</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2171682351"/>
                  </a:ext>
                </a:extLst>
              </a:tr>
              <a:tr h="251332">
                <a:tc>
                  <a:txBody>
                    <a:bodyPr/>
                    <a:lstStyle/>
                    <a:p>
                      <a:pPr algn="ctr" fontAlgn="b"/>
                      <a:r>
                        <a:rPr lang="en-US" sz="1200" u="sng" strike="noStrike">
                          <a:effectLst/>
                          <a:hlinkClick r:id="rId12"/>
                        </a:rPr>
                        <a:t>1622r0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Use Auto Repetition in low latency queue</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Tony Zeng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Low Latency</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3812765047"/>
                  </a:ext>
                </a:extLst>
              </a:tr>
              <a:tr h="251332">
                <a:tc>
                  <a:txBody>
                    <a:bodyPr/>
                    <a:lstStyle/>
                    <a:p>
                      <a:pPr algn="ctr" fontAlgn="b"/>
                      <a:r>
                        <a:rPr lang="en-US" sz="1200" u="sng" strike="noStrike" dirty="0">
                          <a:effectLst/>
                          <a:hlinkClick r:id="rId13"/>
                        </a:rPr>
                        <a:t>1836r2</a:t>
                      </a:r>
                      <a:endParaRPr lang="en-US" sz="1200" b="0" i="0" u="sng" strike="noStrike" dirty="0">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Multi-link Channel Access Follow-up</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Sharan Naribole</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ML-Med. Access</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1001072059"/>
                  </a:ext>
                </a:extLst>
              </a:tr>
              <a:tr h="251332">
                <a:tc>
                  <a:txBody>
                    <a:bodyPr/>
                    <a:lstStyle/>
                    <a:p>
                      <a:pPr algn="ctr" fontAlgn="b"/>
                      <a:r>
                        <a:rPr lang="en-US" sz="1200" u="sng" strike="noStrike">
                          <a:effectLst/>
                          <a:hlinkClick r:id="rId14"/>
                        </a:rPr>
                        <a:t>1899r2</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MLA MAC Addresses considerations </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Duncan Ho</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ML-Architecture</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1520890647"/>
                  </a:ext>
                </a:extLst>
              </a:tr>
              <a:tr h="251332">
                <a:tc>
                  <a:txBody>
                    <a:bodyPr/>
                    <a:lstStyle/>
                    <a:p>
                      <a:pPr algn="ctr" fontAlgn="b"/>
                      <a:r>
                        <a:rPr lang="en-US" sz="1200" u="sng" strike="noStrike">
                          <a:effectLst/>
                          <a:hlinkClick r:id="rId15"/>
                        </a:rPr>
                        <a:t>1900r2</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MLA-security-considerations</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Duncan Ho</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ML-Architecture</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2435199285"/>
                  </a:ext>
                </a:extLst>
              </a:tr>
              <a:tr h="251332">
                <a:tc>
                  <a:txBody>
                    <a:bodyPr/>
                    <a:lstStyle/>
                    <a:p>
                      <a:pPr algn="ctr" fontAlgn="b"/>
                      <a:r>
                        <a:rPr lang="en-US" sz="1200" u="sng" strike="noStrike">
                          <a:effectLst/>
                          <a:hlinkClick r:id="rId16"/>
                        </a:rPr>
                        <a:t>1904r0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MLO: Link Management (follow-up) </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Abhishek Patil</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ML-Link Mgmt</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dirty="0">
                          <a:effectLst/>
                        </a:rPr>
                        <a:t>MAC</a:t>
                      </a:r>
                      <a:endParaRPr lang="en-US" sz="1200" b="0" i="0" u="none" strike="noStrike" dirty="0">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3898368390"/>
                  </a:ext>
                </a:extLst>
              </a:tr>
            </a:tbl>
          </a:graphicData>
        </a:graphic>
      </p:graphicFrame>
    </p:spTree>
    <p:extLst>
      <p:ext uri="{BB962C8B-B14F-4D97-AF65-F5344CB8AC3E}">
        <p14:creationId xmlns:p14="http://schemas.microsoft.com/office/powerpoint/2010/main" val="20901811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Back-Logged Submission’s List-2</a:t>
            </a:r>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19</a:t>
            </a:fld>
            <a:endParaRPr lang="en-GB"/>
          </a:p>
        </p:txBody>
      </p:sp>
      <p:sp>
        <p:nvSpPr>
          <p:cNvPr id="8" name="Date Placeholder 3">
            <a:extLst>
              <a:ext uri="{FF2B5EF4-FFF2-40B4-BE49-F238E27FC236}">
                <a16:creationId xmlns:a16="http://schemas.microsoft.com/office/drawing/2014/main" id="{251682F8-AE90-4609-8197-160B4642AC6B}"/>
              </a:ext>
            </a:extLst>
          </p:cNvPr>
          <p:cNvSpPr txBox="1">
            <a:spLocks/>
          </p:cNvSpPr>
          <p:nvPr/>
        </p:nvSpPr>
        <p:spPr>
          <a:xfrm>
            <a:off x="696912" y="260350"/>
            <a:ext cx="2303451" cy="27305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dirty="0">
                <a:solidFill>
                  <a:schemeClr val="tx1"/>
                </a:solidFill>
              </a:rPr>
              <a:t>January 2020</a:t>
            </a:r>
            <a:endParaRPr lang="en-GB" sz="1800" b="1" dirty="0">
              <a:solidFill>
                <a:schemeClr val="tx1"/>
              </a:solidFill>
            </a:endParaRPr>
          </a:p>
        </p:txBody>
      </p:sp>
      <p:graphicFrame>
        <p:nvGraphicFramePr>
          <p:cNvPr id="7" name="Table 6">
            <a:extLst>
              <a:ext uri="{FF2B5EF4-FFF2-40B4-BE49-F238E27FC236}">
                <a16:creationId xmlns:a16="http://schemas.microsoft.com/office/drawing/2014/main" id="{9F0EC4C0-C9C5-4F1D-A77C-EBFEB990E2F8}"/>
              </a:ext>
            </a:extLst>
          </p:cNvPr>
          <p:cNvGraphicFramePr>
            <a:graphicFrameLocks noGrp="1"/>
          </p:cNvGraphicFramePr>
          <p:nvPr>
            <p:extLst>
              <p:ext uri="{D42A27DB-BD31-4B8C-83A1-F6EECF244321}">
                <p14:modId xmlns:p14="http://schemas.microsoft.com/office/powerpoint/2010/main" val="2148088588"/>
              </p:ext>
            </p:extLst>
          </p:nvPr>
        </p:nvGraphicFramePr>
        <p:xfrm>
          <a:off x="387351" y="1725724"/>
          <a:ext cx="8299449" cy="4446483"/>
        </p:xfrm>
        <a:graphic>
          <a:graphicData uri="http://schemas.openxmlformats.org/drawingml/2006/table">
            <a:tbl>
              <a:tblPr>
                <a:tableStyleId>{7DF18680-E054-41AD-8BC1-D1AEF772440D}</a:tableStyleId>
              </a:tblPr>
              <a:tblGrid>
                <a:gridCol w="502465">
                  <a:extLst>
                    <a:ext uri="{9D8B030D-6E8A-4147-A177-3AD203B41FA5}">
                      <a16:colId xmlns:a16="http://schemas.microsoft.com/office/drawing/2014/main" val="35643193"/>
                    </a:ext>
                  </a:extLst>
                </a:gridCol>
                <a:gridCol w="3940389">
                  <a:extLst>
                    <a:ext uri="{9D8B030D-6E8A-4147-A177-3AD203B41FA5}">
                      <a16:colId xmlns:a16="http://schemas.microsoft.com/office/drawing/2014/main" val="3814814238"/>
                    </a:ext>
                  </a:extLst>
                </a:gridCol>
                <a:gridCol w="1569803">
                  <a:extLst>
                    <a:ext uri="{9D8B030D-6E8A-4147-A177-3AD203B41FA5}">
                      <a16:colId xmlns:a16="http://schemas.microsoft.com/office/drawing/2014/main" val="629559642"/>
                    </a:ext>
                  </a:extLst>
                </a:gridCol>
                <a:gridCol w="573763">
                  <a:extLst>
                    <a:ext uri="{9D8B030D-6E8A-4147-A177-3AD203B41FA5}">
                      <a16:colId xmlns:a16="http://schemas.microsoft.com/office/drawing/2014/main" val="2496461503"/>
                    </a:ext>
                  </a:extLst>
                </a:gridCol>
                <a:gridCol w="1176110">
                  <a:extLst>
                    <a:ext uri="{9D8B030D-6E8A-4147-A177-3AD203B41FA5}">
                      <a16:colId xmlns:a16="http://schemas.microsoft.com/office/drawing/2014/main" val="392062141"/>
                    </a:ext>
                  </a:extLst>
                </a:gridCol>
                <a:gridCol w="536919">
                  <a:extLst>
                    <a:ext uri="{9D8B030D-6E8A-4147-A177-3AD203B41FA5}">
                      <a16:colId xmlns:a16="http://schemas.microsoft.com/office/drawing/2014/main" val="2031842831"/>
                    </a:ext>
                  </a:extLst>
                </a:gridCol>
              </a:tblGrid>
              <a:tr h="262015">
                <a:tc>
                  <a:txBody>
                    <a:bodyPr/>
                    <a:lstStyle/>
                    <a:p>
                      <a:pPr algn="ctr" rtl="0" fontAlgn="ctr"/>
                      <a:r>
                        <a:rPr lang="en-US" sz="1200" b="1" u="none" strike="noStrike" dirty="0">
                          <a:effectLst/>
                        </a:rPr>
                        <a:t>DCN</a:t>
                      </a:r>
                      <a:endParaRPr lang="en-US" sz="1200" b="1" i="0" u="none" strike="noStrike" dirty="0">
                        <a:solidFill>
                          <a:srgbClr val="000000"/>
                        </a:solidFill>
                        <a:effectLst/>
                        <a:latin typeface="Times New Roman" panose="02020603050405020304" pitchFamily="18" charset="0"/>
                      </a:endParaRPr>
                    </a:p>
                  </a:txBody>
                  <a:tcPr marL="5589" marR="5589" marT="5589" marB="0" anchor="ctr"/>
                </a:tc>
                <a:tc>
                  <a:txBody>
                    <a:bodyPr/>
                    <a:lstStyle/>
                    <a:p>
                      <a:pPr algn="ctr" fontAlgn="b"/>
                      <a:r>
                        <a:rPr lang="en-US" sz="1200" b="1" u="none" strike="noStrike">
                          <a:effectLst/>
                        </a:rPr>
                        <a:t>Title</a:t>
                      </a:r>
                      <a:endParaRPr lang="en-US" sz="1200" b="1"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b="1" u="none" strike="noStrike">
                          <a:effectLst/>
                        </a:rPr>
                        <a:t>Author</a:t>
                      </a:r>
                      <a:endParaRPr lang="en-US" sz="1200" b="1"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b="1" u="none" strike="noStrike">
                          <a:effectLst/>
                        </a:rPr>
                        <a:t>Status</a:t>
                      </a:r>
                      <a:endParaRPr lang="en-US" sz="1200" b="1"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b="1" u="none" strike="noStrike">
                          <a:effectLst/>
                        </a:rPr>
                        <a:t>Topic</a:t>
                      </a:r>
                      <a:endParaRPr lang="en-US" sz="1200" b="1"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b="1" u="none" strike="noStrike" dirty="0">
                          <a:effectLst/>
                        </a:rPr>
                        <a:t>Session</a:t>
                      </a:r>
                      <a:endParaRPr lang="en-US" sz="1200" b="1" i="0" u="none" strike="noStrike" dirty="0">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3023002103"/>
                  </a:ext>
                </a:extLst>
              </a:tr>
              <a:tr h="516258">
                <a:tc>
                  <a:txBody>
                    <a:bodyPr/>
                    <a:lstStyle/>
                    <a:p>
                      <a:pPr algn="ctr" fontAlgn="b"/>
                      <a:r>
                        <a:rPr lang="en-US" sz="1200" u="sng" strike="noStrike" dirty="0">
                          <a:effectLst/>
                          <a:hlinkClick r:id="rId2"/>
                        </a:rPr>
                        <a:t>1917r0</a:t>
                      </a:r>
                      <a:endParaRPr lang="en-US" sz="1200" b="0" i="0" u="sng" strike="noStrike" dirty="0">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Considerations for ML channel access without simultaneous </a:t>
                      </a:r>
                    </a:p>
                    <a:p>
                      <a:pPr algn="l" fontAlgn="b"/>
                      <a:r>
                        <a:rPr lang="en-US" sz="1200" u="none" strike="noStrike" dirty="0">
                          <a:effectLst/>
                        </a:rPr>
                        <a:t>TX/RX capability</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Insun Jang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ML-Sync TX/RX</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dirty="0">
                          <a:effectLst/>
                        </a:rPr>
                        <a:t>MAC</a:t>
                      </a:r>
                      <a:endParaRPr lang="en-US" sz="1200" b="0" i="0" u="none" strike="noStrike" dirty="0">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1434349975"/>
                  </a:ext>
                </a:extLst>
              </a:tr>
              <a:tr h="262015">
                <a:tc>
                  <a:txBody>
                    <a:bodyPr/>
                    <a:lstStyle/>
                    <a:p>
                      <a:pPr algn="ctr" fontAlgn="b"/>
                      <a:r>
                        <a:rPr lang="en-US" sz="1200" u="sng" strike="noStrike">
                          <a:effectLst/>
                          <a:hlinkClick r:id="rId3"/>
                        </a:rPr>
                        <a:t>1918r0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a:effectLst/>
                        </a:rPr>
                        <a:t>UL MU effic. enhancement considering multi-link</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Jeongki Kim</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ML-UL Mux</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337961726"/>
                  </a:ext>
                </a:extLst>
              </a:tr>
              <a:tr h="262015">
                <a:tc>
                  <a:txBody>
                    <a:bodyPr/>
                    <a:lstStyle/>
                    <a:p>
                      <a:pPr algn="ctr" fontAlgn="b"/>
                      <a:r>
                        <a:rPr lang="en-US" sz="1200" u="none" strike="noStrike">
                          <a:effectLst/>
                        </a:rPr>
                        <a:t>1920r0</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Power Save for Multi-link</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Ming Gan</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ML-Power Save</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2672729595"/>
                  </a:ext>
                </a:extLst>
              </a:tr>
              <a:tr h="262015">
                <a:tc>
                  <a:txBody>
                    <a:bodyPr/>
                    <a:lstStyle/>
                    <a:p>
                      <a:pPr algn="ctr" fontAlgn="b"/>
                      <a:r>
                        <a:rPr lang="en-US" sz="1200" u="sng" strike="noStrike">
                          <a:effectLst/>
                          <a:hlinkClick r:id="rId4"/>
                        </a:rPr>
                        <a:t>1921r0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a:effectLst/>
                        </a:rPr>
                        <a:t>Multi-link architecture</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Ming Gan</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ML-Architecture</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3633975653"/>
                  </a:ext>
                </a:extLst>
              </a:tr>
              <a:tr h="262015">
                <a:tc>
                  <a:txBody>
                    <a:bodyPr/>
                    <a:lstStyle/>
                    <a:p>
                      <a:pPr algn="ctr" fontAlgn="b"/>
                      <a:r>
                        <a:rPr lang="en-US" sz="1200" u="sng" strike="noStrike">
                          <a:effectLst/>
                          <a:hlinkClick r:id="rId5"/>
                        </a:rPr>
                        <a:t>1924r0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a:effectLst/>
                        </a:rPr>
                        <a:t>Multilink – steps for using a link</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Laurent Cariou</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ML-Link Mgmt</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242308166"/>
                  </a:ext>
                </a:extLst>
              </a:tr>
              <a:tr h="262015">
                <a:tc>
                  <a:txBody>
                    <a:bodyPr/>
                    <a:lstStyle/>
                    <a:p>
                      <a:pPr algn="ctr" fontAlgn="b"/>
                      <a:r>
                        <a:rPr lang="en-US" sz="1200" u="sng" strike="noStrike">
                          <a:effectLst/>
                          <a:hlinkClick r:id="rId6"/>
                        </a:rPr>
                        <a:t>1927r0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a:effectLst/>
                        </a:rPr>
                        <a:t>Multi-link-operation-simulation-methodology</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Yongho Seok</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ML-General</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1451617544"/>
                  </a:ext>
                </a:extLst>
              </a:tr>
              <a:tr h="262015">
                <a:tc>
                  <a:txBody>
                    <a:bodyPr/>
                    <a:lstStyle/>
                    <a:p>
                      <a:pPr algn="ctr" fontAlgn="b"/>
                      <a:r>
                        <a:rPr lang="en-US" sz="1200" u="sng" strike="noStrike">
                          <a:effectLst/>
                          <a:hlinkClick r:id="rId7"/>
                        </a:rPr>
                        <a:t>1928r0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a:effectLst/>
                        </a:rPr>
                        <a:t>Multi-link-operation-performance-evaluation</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Yongho Seok</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ML-General</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4061329137"/>
                  </a:ext>
                </a:extLst>
              </a:tr>
              <a:tr h="262015">
                <a:tc>
                  <a:txBody>
                    <a:bodyPr/>
                    <a:lstStyle/>
                    <a:p>
                      <a:pPr algn="ctr" fontAlgn="b"/>
                      <a:r>
                        <a:rPr lang="en-US" sz="1200" u="sng" strike="noStrike">
                          <a:effectLst/>
                          <a:hlinkClick r:id="rId8"/>
                        </a:rPr>
                        <a:t>1930r1</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a:effectLst/>
                        </a:rPr>
                        <a:t>AP assisted Multi-link operation</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Dibakar Das</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ML-P2P Mux</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1580221223"/>
                  </a:ext>
                </a:extLst>
              </a:tr>
              <a:tr h="262015">
                <a:tc>
                  <a:txBody>
                    <a:bodyPr/>
                    <a:lstStyle/>
                    <a:p>
                      <a:pPr algn="ctr" fontAlgn="b"/>
                      <a:r>
                        <a:rPr lang="en-US" sz="1200" u="sng" strike="noStrike">
                          <a:effectLst/>
                          <a:hlinkClick r:id="rId9"/>
                        </a:rPr>
                        <a:t>1932r0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Multi-link policy framework</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Cheng Chen</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ML-Link Mgmt</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438704370"/>
                  </a:ext>
                </a:extLst>
              </a:tr>
              <a:tr h="262015">
                <a:tc>
                  <a:txBody>
                    <a:bodyPr/>
                    <a:lstStyle/>
                    <a:p>
                      <a:pPr algn="ctr" fontAlgn="b"/>
                      <a:r>
                        <a:rPr lang="en-US" sz="1200" u="sng" strike="noStrike">
                          <a:effectLst/>
                          <a:hlinkClick r:id="rId10"/>
                        </a:rPr>
                        <a:t>1938r0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a:effectLst/>
                        </a:rPr>
                        <a:t>Discussion on low latency capability for 802.11be</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Kazuyuki Sakoda</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Low Latency</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2266982635"/>
                  </a:ext>
                </a:extLst>
              </a:tr>
              <a:tr h="262015">
                <a:tc>
                  <a:txBody>
                    <a:bodyPr/>
                    <a:lstStyle/>
                    <a:p>
                      <a:pPr algn="ctr" fontAlgn="b"/>
                      <a:r>
                        <a:rPr lang="en-US" sz="1200" u="sng" strike="noStrike">
                          <a:effectLst/>
                          <a:hlinkClick r:id="rId11"/>
                        </a:rPr>
                        <a:t>1942r3</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a:effectLst/>
                        </a:rPr>
                        <a:t>Timing Measurement for Low Latency Features</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Akira Kishida</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Low Latency</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4225657271"/>
                  </a:ext>
                </a:extLst>
              </a:tr>
              <a:tr h="262015">
                <a:tc>
                  <a:txBody>
                    <a:bodyPr/>
                    <a:lstStyle/>
                    <a:p>
                      <a:pPr algn="ctr" fontAlgn="b"/>
                      <a:r>
                        <a:rPr lang="en-US" sz="1200" u="sng" strike="noStrike">
                          <a:effectLst/>
                          <a:hlinkClick r:id="rId12"/>
                        </a:rPr>
                        <a:t>1943r1</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a:effectLst/>
                        </a:rPr>
                        <a:t>Multi-link Management</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Taewon Song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ML-Link Mgmt</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2120155768"/>
                  </a:ext>
                </a:extLst>
              </a:tr>
              <a:tr h="262015">
                <a:tc>
                  <a:txBody>
                    <a:bodyPr/>
                    <a:lstStyle/>
                    <a:p>
                      <a:pPr algn="ctr" fontAlgn="b"/>
                      <a:r>
                        <a:rPr lang="en-US" sz="1200" u="sng" strike="noStrike">
                          <a:effectLst/>
                          <a:hlinkClick r:id="rId13"/>
                        </a:rPr>
                        <a:t>1960r1</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Reducing Channel Access Delay for RTA Traffic</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Mohamed Abouelseoud</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Low Latency</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4126885493"/>
                  </a:ext>
                </a:extLst>
              </a:tr>
              <a:tr h="262015">
                <a:tc>
                  <a:txBody>
                    <a:bodyPr/>
                    <a:lstStyle/>
                    <a:p>
                      <a:pPr algn="ctr" fontAlgn="b"/>
                      <a:r>
                        <a:rPr lang="en-US" sz="1200" u="sng" strike="noStrike">
                          <a:effectLst/>
                          <a:hlinkClick r:id="rId14"/>
                        </a:rPr>
                        <a:t>1962r0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ML Upper-MAC Entity Inst. &amp; New Frame MAC Header</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Huizhao Wang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ML-Architecture</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1932231017"/>
                  </a:ext>
                </a:extLst>
              </a:tr>
              <a:tr h="262015">
                <a:tc>
                  <a:txBody>
                    <a:bodyPr/>
                    <a:lstStyle/>
                    <a:p>
                      <a:pPr algn="ctr" fontAlgn="b"/>
                      <a:r>
                        <a:rPr lang="en-US" sz="1200" u="sng" strike="noStrike">
                          <a:effectLst/>
                          <a:hlinkClick r:id="rId15"/>
                        </a:rPr>
                        <a:t>1963r0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Multi-Link Security And Aggregation Operations</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Huizhao Wang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ML-Architecture</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dirty="0">
                          <a:effectLst/>
                        </a:rPr>
                        <a:t>MAC</a:t>
                      </a:r>
                      <a:endParaRPr lang="en-US" sz="1200" b="0" i="0" u="none" strike="noStrike" dirty="0">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1187992581"/>
                  </a:ext>
                </a:extLst>
              </a:tr>
            </a:tbl>
          </a:graphicData>
        </a:graphic>
      </p:graphicFrame>
    </p:spTree>
    <p:extLst>
      <p:ext uri="{BB962C8B-B14F-4D97-AF65-F5344CB8AC3E}">
        <p14:creationId xmlns:p14="http://schemas.microsoft.com/office/powerpoint/2010/main" val="3947339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Irvine, CA, USA</a:t>
            </a:r>
          </a:p>
          <a:p>
            <a:pPr algn="ctr">
              <a:lnSpc>
                <a:spcPct val="90000"/>
              </a:lnSpc>
              <a:buFontTx/>
              <a:buNone/>
            </a:pPr>
            <a:r>
              <a:rPr lang="en-US" sz="4000" dirty="0">
                <a:latin typeface="Arial" panose="020B0604020202020204" pitchFamily="34" charset="0"/>
              </a:rPr>
              <a:t>January 12-17, 2020</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Back-Logged Submission’s List-3</a:t>
            </a:r>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20</a:t>
            </a:fld>
            <a:endParaRPr lang="en-GB"/>
          </a:p>
        </p:txBody>
      </p:sp>
      <p:sp>
        <p:nvSpPr>
          <p:cNvPr id="8" name="Date Placeholder 3">
            <a:extLst>
              <a:ext uri="{FF2B5EF4-FFF2-40B4-BE49-F238E27FC236}">
                <a16:creationId xmlns:a16="http://schemas.microsoft.com/office/drawing/2014/main" id="{251682F8-AE90-4609-8197-160B4642AC6B}"/>
              </a:ext>
            </a:extLst>
          </p:cNvPr>
          <p:cNvSpPr txBox="1">
            <a:spLocks/>
          </p:cNvSpPr>
          <p:nvPr/>
        </p:nvSpPr>
        <p:spPr>
          <a:xfrm>
            <a:off x="696912" y="260350"/>
            <a:ext cx="2303451" cy="27305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dirty="0">
                <a:solidFill>
                  <a:schemeClr val="tx1"/>
                </a:solidFill>
              </a:rPr>
              <a:t>January 2020</a:t>
            </a:r>
            <a:endParaRPr lang="en-GB" sz="1800" b="1" dirty="0">
              <a:solidFill>
                <a:schemeClr val="tx1"/>
              </a:solidFill>
            </a:endParaRPr>
          </a:p>
        </p:txBody>
      </p:sp>
      <p:graphicFrame>
        <p:nvGraphicFramePr>
          <p:cNvPr id="7" name="Table 6">
            <a:extLst>
              <a:ext uri="{FF2B5EF4-FFF2-40B4-BE49-F238E27FC236}">
                <a16:creationId xmlns:a16="http://schemas.microsoft.com/office/drawing/2014/main" id="{70D71360-E51E-44BA-B48E-9BA985A72BDF}"/>
              </a:ext>
            </a:extLst>
          </p:cNvPr>
          <p:cNvGraphicFramePr>
            <a:graphicFrameLocks noGrp="1"/>
          </p:cNvGraphicFramePr>
          <p:nvPr>
            <p:extLst>
              <p:ext uri="{D42A27DB-BD31-4B8C-83A1-F6EECF244321}">
                <p14:modId xmlns:p14="http://schemas.microsoft.com/office/powerpoint/2010/main" val="1040675572"/>
              </p:ext>
            </p:extLst>
          </p:nvPr>
        </p:nvGraphicFramePr>
        <p:xfrm>
          <a:off x="609600" y="2009774"/>
          <a:ext cx="8085139" cy="1524002"/>
        </p:xfrm>
        <a:graphic>
          <a:graphicData uri="http://schemas.openxmlformats.org/drawingml/2006/table">
            <a:tbl>
              <a:tblPr>
                <a:tableStyleId>{7DF18680-E054-41AD-8BC1-D1AEF772440D}</a:tableStyleId>
              </a:tblPr>
              <a:tblGrid>
                <a:gridCol w="552785">
                  <a:extLst>
                    <a:ext uri="{9D8B030D-6E8A-4147-A177-3AD203B41FA5}">
                      <a16:colId xmlns:a16="http://schemas.microsoft.com/office/drawing/2014/main" val="35643193"/>
                    </a:ext>
                  </a:extLst>
                </a:gridCol>
                <a:gridCol w="3931322">
                  <a:extLst>
                    <a:ext uri="{9D8B030D-6E8A-4147-A177-3AD203B41FA5}">
                      <a16:colId xmlns:a16="http://schemas.microsoft.com/office/drawing/2014/main" val="3814814238"/>
                    </a:ext>
                  </a:extLst>
                </a:gridCol>
                <a:gridCol w="1058928">
                  <a:extLst>
                    <a:ext uri="{9D8B030D-6E8A-4147-A177-3AD203B41FA5}">
                      <a16:colId xmlns:a16="http://schemas.microsoft.com/office/drawing/2014/main" val="629559642"/>
                    </a:ext>
                  </a:extLst>
                </a:gridCol>
                <a:gridCol w="635417">
                  <a:extLst>
                    <a:ext uri="{9D8B030D-6E8A-4147-A177-3AD203B41FA5}">
                      <a16:colId xmlns:a16="http://schemas.microsoft.com/office/drawing/2014/main" val="2496461503"/>
                    </a:ext>
                  </a:extLst>
                </a:gridCol>
                <a:gridCol w="1302487">
                  <a:extLst>
                    <a:ext uri="{9D8B030D-6E8A-4147-A177-3AD203B41FA5}">
                      <a16:colId xmlns:a16="http://schemas.microsoft.com/office/drawing/2014/main" val="392062141"/>
                    </a:ext>
                  </a:extLst>
                </a:gridCol>
                <a:gridCol w="604200">
                  <a:extLst>
                    <a:ext uri="{9D8B030D-6E8A-4147-A177-3AD203B41FA5}">
                      <a16:colId xmlns:a16="http://schemas.microsoft.com/office/drawing/2014/main" val="2031842831"/>
                    </a:ext>
                  </a:extLst>
                </a:gridCol>
              </a:tblGrid>
              <a:tr h="255262">
                <a:tc>
                  <a:txBody>
                    <a:bodyPr/>
                    <a:lstStyle/>
                    <a:p>
                      <a:pPr algn="ctr" rtl="0" fontAlgn="ctr"/>
                      <a:r>
                        <a:rPr lang="en-US" sz="1200" b="1" u="none" strike="noStrike">
                          <a:effectLst/>
                        </a:rPr>
                        <a:t>DCN</a:t>
                      </a:r>
                      <a:endParaRPr lang="en-US" sz="1200" b="1" i="0" u="none" strike="noStrike">
                        <a:solidFill>
                          <a:srgbClr val="000000"/>
                        </a:solidFill>
                        <a:effectLst/>
                        <a:latin typeface="Times New Roman" panose="02020603050405020304" pitchFamily="18" charset="0"/>
                      </a:endParaRPr>
                    </a:p>
                  </a:txBody>
                  <a:tcPr marL="5589" marR="5589" marT="5589" marB="0" anchor="ctr"/>
                </a:tc>
                <a:tc>
                  <a:txBody>
                    <a:bodyPr/>
                    <a:lstStyle/>
                    <a:p>
                      <a:pPr algn="ctr" fontAlgn="b"/>
                      <a:r>
                        <a:rPr lang="en-US" sz="1200" b="1" u="none" strike="noStrike">
                          <a:effectLst/>
                        </a:rPr>
                        <a:t>Title</a:t>
                      </a:r>
                      <a:endParaRPr lang="en-US" sz="1200" b="1"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b="1" u="none" strike="noStrike">
                          <a:effectLst/>
                        </a:rPr>
                        <a:t>Author</a:t>
                      </a:r>
                      <a:endParaRPr lang="en-US" sz="1200" b="1"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b="1" u="none" strike="noStrike">
                          <a:effectLst/>
                        </a:rPr>
                        <a:t>Status</a:t>
                      </a:r>
                      <a:endParaRPr lang="en-US" sz="1200" b="1"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b="1" u="none" strike="noStrike">
                          <a:effectLst/>
                        </a:rPr>
                        <a:t>Topic</a:t>
                      </a:r>
                      <a:endParaRPr lang="en-US" sz="1200" b="1"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b="1" u="none" strike="noStrike" dirty="0">
                          <a:effectLst/>
                        </a:rPr>
                        <a:t>Session</a:t>
                      </a:r>
                      <a:endParaRPr lang="en-US" sz="1200" b="1" i="0" u="none" strike="noStrike" dirty="0">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3023002103"/>
                  </a:ext>
                </a:extLst>
              </a:tr>
              <a:tr h="502954">
                <a:tc>
                  <a:txBody>
                    <a:bodyPr/>
                    <a:lstStyle/>
                    <a:p>
                      <a:pPr algn="ctr" fontAlgn="b"/>
                      <a:r>
                        <a:rPr lang="en-US" sz="1200" u="sng" strike="noStrike" dirty="0">
                          <a:effectLst/>
                          <a:hlinkClick r:id="rId2"/>
                        </a:rPr>
                        <a:t>1993r0</a:t>
                      </a:r>
                      <a:endParaRPr lang="en-US" sz="1200" b="0" i="0" u="sng" strike="noStrike" dirty="0">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dirty="0">
                          <a:effectLst/>
                        </a:rPr>
                        <a:t>Discussion about single and multiple primary channels in synchronous multi-link</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dirty="0">
                          <a:effectLst/>
                        </a:rPr>
                        <a:t>Yunbo Li</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dirty="0">
                          <a:effectLst/>
                        </a:rPr>
                        <a:t>Pending</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ML-Sync TX/RX</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dirty="0">
                          <a:effectLst/>
                        </a:rPr>
                        <a:t>MAC</a:t>
                      </a:r>
                      <a:endParaRPr lang="en-US" sz="1200" b="0" i="0" u="none" strike="noStrike" dirty="0">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3714128128"/>
                  </a:ext>
                </a:extLst>
              </a:tr>
              <a:tr h="255262">
                <a:tc>
                  <a:txBody>
                    <a:bodyPr/>
                    <a:lstStyle/>
                    <a:p>
                      <a:pPr algn="ctr" fontAlgn="b"/>
                      <a:r>
                        <a:rPr lang="en-US" sz="1200" u="sng" strike="noStrike">
                          <a:effectLst/>
                          <a:hlinkClick r:id="rId3"/>
                        </a:rPr>
                        <a:t>2071r1</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a:effectLst/>
                        </a:rPr>
                        <a:t>Perf. eval. of Multi-link channel access schemes</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Sindhu Verma</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dirty="0">
                          <a:effectLst/>
                        </a:rPr>
                        <a:t>Pending</a:t>
                      </a:r>
                      <a:endParaRPr lang="en-US" sz="1200" b="0" i="0" u="none" strike="noStrike" dirty="0">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ML-Med. Access</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MAC</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3300572757"/>
                  </a:ext>
                </a:extLst>
              </a:tr>
              <a:tr h="255262">
                <a:tc>
                  <a:txBody>
                    <a:bodyPr/>
                    <a:lstStyle/>
                    <a:p>
                      <a:pPr algn="ctr" fontAlgn="b"/>
                      <a:r>
                        <a:rPr lang="en-US" sz="1200" u="sng" strike="noStrike">
                          <a:effectLst/>
                          <a:hlinkClick r:id="rId4"/>
                        </a:rPr>
                        <a:t>1910r1</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a:effectLst/>
                        </a:rPr>
                        <a:t>P matrices to support more than 8 TX chains</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Miguel López</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MIMO</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PHY</a:t>
                      </a:r>
                      <a:endParaRPr lang="en-US" sz="1200" b="0" i="0" u="none" strike="noStrike">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1145285214"/>
                  </a:ext>
                </a:extLst>
              </a:tr>
              <a:tr h="255262">
                <a:tc>
                  <a:txBody>
                    <a:bodyPr/>
                    <a:lstStyle/>
                    <a:p>
                      <a:pPr algn="ctr" fontAlgn="b"/>
                      <a:r>
                        <a:rPr lang="en-US" sz="1200" u="sng" strike="noStrike">
                          <a:effectLst/>
                          <a:hlinkClick r:id="rId5"/>
                        </a:rPr>
                        <a:t>1925r0</a:t>
                      </a:r>
                      <a:endParaRPr lang="en-US" sz="1200" b="0" i="0" u="sng" strike="noStrike">
                        <a:solidFill>
                          <a:srgbClr val="0563C1"/>
                        </a:solidFill>
                        <a:effectLst/>
                        <a:latin typeface="Calibri" panose="020F0502020204030204" pitchFamily="34" charset="0"/>
                      </a:endParaRPr>
                    </a:p>
                  </a:txBody>
                  <a:tcPr marL="5589" marR="5589" marT="5589" marB="0" anchor="b"/>
                </a:tc>
                <a:tc>
                  <a:txBody>
                    <a:bodyPr/>
                    <a:lstStyle/>
                    <a:p>
                      <a:pPr algn="l" fontAlgn="b"/>
                      <a:r>
                        <a:rPr lang="en-US" sz="1200" u="none" strike="noStrike">
                          <a:effectLst/>
                        </a:rPr>
                        <a:t>Consideration of EHT-LTF</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Jinmin Kim</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a:effectLst/>
                        </a:rPr>
                        <a:t>Pending</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l" fontAlgn="b"/>
                      <a:r>
                        <a:rPr lang="en-US" sz="1200" u="none" strike="noStrike">
                          <a:effectLst/>
                        </a:rPr>
                        <a:t>EHT Preamble</a:t>
                      </a:r>
                      <a:endParaRPr lang="en-US" sz="1200" b="0" i="0" u="none" strike="noStrike">
                        <a:solidFill>
                          <a:srgbClr val="000000"/>
                        </a:solidFill>
                        <a:effectLst/>
                        <a:latin typeface="Times New Roman" panose="02020603050405020304" pitchFamily="18" charset="0"/>
                      </a:endParaRPr>
                    </a:p>
                  </a:txBody>
                  <a:tcPr marL="5589" marR="5589" marT="5589" marB="0" anchor="b"/>
                </a:tc>
                <a:tc>
                  <a:txBody>
                    <a:bodyPr/>
                    <a:lstStyle/>
                    <a:p>
                      <a:pPr algn="ctr" fontAlgn="b"/>
                      <a:r>
                        <a:rPr lang="en-US" sz="1200" u="none" strike="noStrike" dirty="0">
                          <a:effectLst/>
                        </a:rPr>
                        <a:t>PHY</a:t>
                      </a:r>
                      <a:endParaRPr lang="en-US" sz="1200" b="0" i="0" u="none" strike="noStrike" dirty="0">
                        <a:solidFill>
                          <a:srgbClr val="000000"/>
                        </a:solidFill>
                        <a:effectLst/>
                        <a:latin typeface="Times New Roman" panose="02020603050405020304" pitchFamily="18" charset="0"/>
                      </a:endParaRPr>
                    </a:p>
                  </a:txBody>
                  <a:tcPr marL="5589" marR="5589" marT="5589" marB="0" anchor="b"/>
                </a:tc>
                <a:extLst>
                  <a:ext uri="{0D108BD9-81ED-4DB2-BD59-A6C34878D82A}">
                    <a16:rowId xmlns:a16="http://schemas.microsoft.com/office/drawing/2014/main" val="3255284284"/>
                  </a:ext>
                </a:extLst>
              </a:tr>
            </a:tbl>
          </a:graphicData>
        </a:graphic>
      </p:graphicFrame>
    </p:spTree>
    <p:extLst>
      <p:ext uri="{BB962C8B-B14F-4D97-AF65-F5344CB8AC3E}">
        <p14:creationId xmlns:p14="http://schemas.microsoft.com/office/powerpoint/2010/main" val="12771930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List-1</a:t>
            </a:r>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21</a:t>
            </a:fld>
            <a:endParaRPr lang="en-GB"/>
          </a:p>
        </p:txBody>
      </p:sp>
      <p:sp>
        <p:nvSpPr>
          <p:cNvPr id="8" name="Date Placeholder 3">
            <a:extLst>
              <a:ext uri="{FF2B5EF4-FFF2-40B4-BE49-F238E27FC236}">
                <a16:creationId xmlns:a16="http://schemas.microsoft.com/office/drawing/2014/main" id="{109216C5-B6D8-43A9-891B-BD4E4660B7C9}"/>
              </a:ext>
            </a:extLst>
          </p:cNvPr>
          <p:cNvSpPr txBox="1">
            <a:spLocks/>
          </p:cNvSpPr>
          <p:nvPr/>
        </p:nvSpPr>
        <p:spPr>
          <a:xfrm>
            <a:off x="685800" y="260350"/>
            <a:ext cx="2303451" cy="27305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a:solidFill>
                  <a:schemeClr val="tx1"/>
                </a:solidFill>
              </a:rPr>
              <a:t>January 2020</a:t>
            </a:r>
            <a:endParaRPr lang="en-GB" sz="1800" b="1" dirty="0">
              <a:solidFill>
                <a:schemeClr val="tx1"/>
              </a:solidFill>
            </a:endParaRPr>
          </a:p>
        </p:txBody>
      </p:sp>
      <p:graphicFrame>
        <p:nvGraphicFramePr>
          <p:cNvPr id="9" name="Table 8">
            <a:extLst>
              <a:ext uri="{FF2B5EF4-FFF2-40B4-BE49-F238E27FC236}">
                <a16:creationId xmlns:a16="http://schemas.microsoft.com/office/drawing/2014/main" id="{09F435B4-7CC0-4EAA-ADD1-FD476F7BD229}"/>
              </a:ext>
            </a:extLst>
          </p:cNvPr>
          <p:cNvGraphicFramePr>
            <a:graphicFrameLocks noGrp="1"/>
          </p:cNvGraphicFramePr>
          <p:nvPr>
            <p:extLst>
              <p:ext uri="{D42A27DB-BD31-4B8C-83A1-F6EECF244321}">
                <p14:modId xmlns:p14="http://schemas.microsoft.com/office/powerpoint/2010/main" val="3756618624"/>
              </p:ext>
            </p:extLst>
          </p:nvPr>
        </p:nvGraphicFramePr>
        <p:xfrm>
          <a:off x="397404" y="1751012"/>
          <a:ext cx="8441796" cy="4421193"/>
        </p:xfrm>
        <a:graphic>
          <a:graphicData uri="http://schemas.openxmlformats.org/drawingml/2006/table">
            <a:tbl>
              <a:tblPr>
                <a:tableStyleId>{073A0DAA-6AF3-43AB-8588-CEC1D06C72B9}</a:tableStyleId>
              </a:tblPr>
              <a:tblGrid>
                <a:gridCol w="709600">
                  <a:extLst>
                    <a:ext uri="{9D8B030D-6E8A-4147-A177-3AD203B41FA5}">
                      <a16:colId xmlns:a16="http://schemas.microsoft.com/office/drawing/2014/main" val="1065176225"/>
                    </a:ext>
                  </a:extLst>
                </a:gridCol>
                <a:gridCol w="3619889">
                  <a:extLst>
                    <a:ext uri="{9D8B030D-6E8A-4147-A177-3AD203B41FA5}">
                      <a16:colId xmlns:a16="http://schemas.microsoft.com/office/drawing/2014/main" val="1248512773"/>
                    </a:ext>
                  </a:extLst>
                </a:gridCol>
                <a:gridCol w="1144909">
                  <a:extLst>
                    <a:ext uri="{9D8B030D-6E8A-4147-A177-3AD203B41FA5}">
                      <a16:colId xmlns:a16="http://schemas.microsoft.com/office/drawing/2014/main" val="2535334633"/>
                    </a:ext>
                  </a:extLst>
                </a:gridCol>
                <a:gridCol w="1180470">
                  <a:extLst>
                    <a:ext uri="{9D8B030D-6E8A-4147-A177-3AD203B41FA5}">
                      <a16:colId xmlns:a16="http://schemas.microsoft.com/office/drawing/2014/main" val="3081187262"/>
                    </a:ext>
                  </a:extLst>
                </a:gridCol>
                <a:gridCol w="1235855">
                  <a:extLst>
                    <a:ext uri="{9D8B030D-6E8A-4147-A177-3AD203B41FA5}">
                      <a16:colId xmlns:a16="http://schemas.microsoft.com/office/drawing/2014/main" val="895427525"/>
                    </a:ext>
                  </a:extLst>
                </a:gridCol>
                <a:gridCol w="551073">
                  <a:extLst>
                    <a:ext uri="{9D8B030D-6E8A-4147-A177-3AD203B41FA5}">
                      <a16:colId xmlns:a16="http://schemas.microsoft.com/office/drawing/2014/main" val="430978566"/>
                    </a:ext>
                  </a:extLst>
                </a:gridCol>
              </a:tblGrid>
              <a:tr h="253936">
                <a:tc>
                  <a:txBody>
                    <a:bodyPr/>
                    <a:lstStyle/>
                    <a:p>
                      <a:pPr algn="ctr" rtl="0" fontAlgn="ctr"/>
                      <a:r>
                        <a:rPr lang="en-US" sz="1200" b="1" u="none" strike="noStrike" dirty="0">
                          <a:effectLst/>
                        </a:rPr>
                        <a:t>DCN</a:t>
                      </a:r>
                      <a:endParaRPr lang="en-US" sz="1200" b="1" i="0" u="none" strike="noStrike" dirty="0">
                        <a:solidFill>
                          <a:srgbClr val="000000"/>
                        </a:solidFill>
                        <a:effectLst/>
                        <a:latin typeface="+mn-lt"/>
                      </a:endParaRPr>
                    </a:p>
                  </a:txBody>
                  <a:tcPr marL="9525" marR="9525" marT="9525" marB="0" anchor="ctr"/>
                </a:tc>
                <a:tc>
                  <a:txBody>
                    <a:bodyPr/>
                    <a:lstStyle/>
                    <a:p>
                      <a:pPr algn="ctr" fontAlgn="b"/>
                      <a:r>
                        <a:rPr lang="en-US" sz="1200" b="1" u="none" strike="noStrike" dirty="0">
                          <a:effectLst/>
                        </a:rPr>
                        <a:t>Title</a:t>
                      </a:r>
                      <a:endParaRPr lang="en-US" sz="1200" b="1" i="0" u="none" strike="noStrike" dirty="0">
                        <a:solidFill>
                          <a:srgbClr val="000000"/>
                        </a:solidFill>
                        <a:effectLst/>
                        <a:latin typeface="+mn-lt"/>
                      </a:endParaRPr>
                    </a:p>
                  </a:txBody>
                  <a:tcPr marL="9525" marR="9525" marT="9525" marB="0" anchor="b"/>
                </a:tc>
                <a:tc>
                  <a:txBody>
                    <a:bodyPr/>
                    <a:lstStyle/>
                    <a:p>
                      <a:pPr algn="ctr" fontAlgn="b"/>
                      <a:r>
                        <a:rPr lang="en-US" sz="1200" b="1" u="none" strike="noStrike">
                          <a:effectLst/>
                        </a:rPr>
                        <a:t>Author</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a:effectLst/>
                        </a:rPr>
                        <a:t>Status</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a:effectLst/>
                        </a:rPr>
                        <a:t>Topic</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dirty="0">
                          <a:effectLst/>
                        </a:rPr>
                        <a:t>Session</a:t>
                      </a:r>
                      <a:endParaRPr lang="en-US" sz="1200" b="1"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669475695"/>
                  </a:ext>
                </a:extLst>
              </a:tr>
              <a:tr h="249960">
                <a:tc>
                  <a:txBody>
                    <a:bodyPr/>
                    <a:lstStyle/>
                    <a:p>
                      <a:pPr algn="ctr" fontAlgn="b"/>
                      <a:r>
                        <a:rPr lang="en-US" sz="1200" b="0" i="0" u="sng" strike="noStrike">
                          <a:solidFill>
                            <a:srgbClr val="0563C1"/>
                          </a:solidFill>
                          <a:effectLst/>
                          <a:latin typeface="+mn-lt"/>
                          <a:hlinkClick r:id="rId2"/>
                        </a:rPr>
                        <a:t>19/1262r6</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Specification Framework for Tgbe </a:t>
                      </a:r>
                    </a:p>
                  </a:txBody>
                  <a:tcPr marL="9525" marR="9525" marT="9525" marB="0" anchor="b"/>
                </a:tc>
                <a:tc>
                  <a:txBody>
                    <a:bodyPr/>
                    <a:lstStyle/>
                    <a:p>
                      <a:pPr algn="l" fontAlgn="b"/>
                      <a:r>
                        <a:rPr lang="en-US" sz="1200" b="0" i="0" u="none" strike="noStrike">
                          <a:solidFill>
                            <a:srgbClr val="000000"/>
                          </a:solidFill>
                          <a:effectLst/>
                          <a:latin typeface="+mn-lt"/>
                        </a:rPr>
                        <a:t>Edward Au</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Timeline/Planning</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2395780429"/>
                  </a:ext>
                </a:extLst>
              </a:tr>
              <a:tr h="249960">
                <a:tc>
                  <a:txBody>
                    <a:bodyPr/>
                    <a:lstStyle/>
                    <a:p>
                      <a:pPr algn="ctr" fontAlgn="b"/>
                      <a:r>
                        <a:rPr lang="en-US" sz="1200" b="0" i="0" u="sng" strike="noStrike">
                          <a:solidFill>
                            <a:srgbClr val="0563C1"/>
                          </a:solidFill>
                          <a:effectLst/>
                          <a:latin typeface="+mn-lt"/>
                          <a:hlinkClick r:id="rId3"/>
                        </a:rPr>
                        <a:t>19/1923r0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Revisiting HARQ Complexity (pending Rev 1)</a:t>
                      </a:r>
                    </a:p>
                  </a:txBody>
                  <a:tcPr marL="9525" marR="9525" marT="9525" marB="0" anchor="b"/>
                </a:tc>
                <a:tc>
                  <a:txBody>
                    <a:bodyPr/>
                    <a:lstStyle/>
                    <a:p>
                      <a:pPr algn="l" fontAlgn="b"/>
                      <a:r>
                        <a:rPr lang="en-US" sz="1200" b="0" i="0" u="none" strike="noStrike" dirty="0">
                          <a:solidFill>
                            <a:srgbClr val="000000"/>
                          </a:solidFill>
                          <a:effectLst/>
                          <a:latin typeface="+mn-lt"/>
                        </a:rPr>
                        <a:t>Shimi Shilo</a:t>
                      </a:r>
                    </a:p>
                  </a:txBody>
                  <a:tcPr marL="9525" marR="9525" marT="9525" marB="0" anchor="b"/>
                </a:tc>
                <a:tc>
                  <a:txBody>
                    <a:bodyPr/>
                    <a:lstStyle/>
                    <a:p>
                      <a:pPr algn="ctr" fontAlgn="b"/>
                      <a:r>
                        <a:rPr lang="en-US" sz="1200" b="0" i="0" u="none" strike="noStrike">
                          <a:solidFill>
                            <a:srgbClr val="000000"/>
                          </a:solidFill>
                          <a:effectLst/>
                          <a:latin typeface="+mn-lt"/>
                        </a:rPr>
                        <a:t>Pending (Update)</a:t>
                      </a:r>
                    </a:p>
                  </a:txBody>
                  <a:tcPr marL="9525" marR="9525" marT="9525" marB="0" anchor="b"/>
                </a:tc>
                <a:tc>
                  <a:txBody>
                    <a:bodyPr/>
                    <a:lstStyle/>
                    <a:p>
                      <a:pPr algn="l" fontAlgn="b"/>
                      <a:r>
                        <a:rPr lang="en-US" sz="1200" b="0" i="0" u="none" strike="noStrike">
                          <a:solidFill>
                            <a:srgbClr val="000000"/>
                          </a:solidFill>
                          <a:effectLst/>
                          <a:latin typeface="+mn-lt"/>
                        </a:rPr>
                        <a:t>HARQ</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586944387"/>
                  </a:ext>
                </a:extLst>
              </a:tr>
              <a:tr h="249960">
                <a:tc>
                  <a:txBody>
                    <a:bodyPr/>
                    <a:lstStyle/>
                    <a:p>
                      <a:pPr algn="ctr" fontAlgn="b"/>
                      <a:r>
                        <a:rPr lang="en-US" sz="1200" b="0" i="0" u="sng" strike="noStrike">
                          <a:solidFill>
                            <a:srgbClr val="0563C1"/>
                          </a:solidFill>
                          <a:effectLst/>
                          <a:latin typeface="+mn-lt"/>
                          <a:hlinkClick r:id="rId4"/>
                        </a:rPr>
                        <a:t>19/2120r0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Link Adaptation Improvement</a:t>
                      </a:r>
                    </a:p>
                  </a:txBody>
                  <a:tcPr marL="9525" marR="9525" marT="9525" marB="0" anchor="b"/>
                </a:tc>
                <a:tc>
                  <a:txBody>
                    <a:bodyPr/>
                    <a:lstStyle/>
                    <a:p>
                      <a:pPr algn="l" fontAlgn="b"/>
                      <a:r>
                        <a:rPr lang="en-US" sz="1200" b="0" i="0" u="none" strike="noStrike">
                          <a:solidFill>
                            <a:srgbClr val="000000"/>
                          </a:solidFill>
                          <a:effectLst/>
                          <a:latin typeface="+mn-lt"/>
                        </a:rPr>
                        <a:t>Wook Bong Lee</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Link Adaptation</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3955868095"/>
                  </a:ext>
                </a:extLst>
              </a:tr>
              <a:tr h="249960">
                <a:tc>
                  <a:txBody>
                    <a:bodyPr/>
                    <a:lstStyle/>
                    <a:p>
                      <a:pPr algn="ctr" fontAlgn="b"/>
                      <a:r>
                        <a:rPr lang="en-US" sz="1200" b="0" i="0" u="sng" strike="noStrike">
                          <a:solidFill>
                            <a:srgbClr val="0563C1"/>
                          </a:solidFill>
                          <a:effectLst/>
                          <a:latin typeface="+mn-lt"/>
                          <a:hlinkClick r:id="rId5"/>
                        </a:rPr>
                        <a:t>19/2153r0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Adopting a release framework to meet timeline </a:t>
                      </a:r>
                    </a:p>
                  </a:txBody>
                  <a:tcPr marL="9525" marR="9525" marT="9525" marB="0" anchor="b"/>
                </a:tc>
                <a:tc>
                  <a:txBody>
                    <a:bodyPr/>
                    <a:lstStyle/>
                    <a:p>
                      <a:pPr algn="l" fontAlgn="b"/>
                      <a:r>
                        <a:rPr lang="en-US" sz="1200" b="0" i="0" u="none" strike="noStrike">
                          <a:solidFill>
                            <a:srgbClr val="000000"/>
                          </a:solidFill>
                          <a:effectLst/>
                          <a:latin typeface="+mn-lt"/>
                        </a:rPr>
                        <a:t>Laurent Cariou</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Timeline/Planning</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2737316541"/>
                  </a:ext>
                </a:extLst>
              </a:tr>
              <a:tr h="249960">
                <a:tc>
                  <a:txBody>
                    <a:bodyPr/>
                    <a:lstStyle/>
                    <a:p>
                      <a:pPr algn="ctr" fontAlgn="b"/>
                      <a:r>
                        <a:rPr lang="en-US" sz="1200" b="0" i="0" u="sng" strike="noStrike">
                          <a:solidFill>
                            <a:srgbClr val="0563C1"/>
                          </a:solidFill>
                          <a:effectLst/>
                          <a:latin typeface="+mn-lt"/>
                          <a:hlinkClick r:id="rId6"/>
                        </a:rPr>
                        <a:t>20/0011r0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Considerations on Coordinated OFDMA</a:t>
                      </a:r>
                    </a:p>
                  </a:txBody>
                  <a:tcPr marL="9525" marR="9525" marT="9525" marB="0" anchor="b"/>
                </a:tc>
                <a:tc>
                  <a:txBody>
                    <a:bodyPr/>
                    <a:lstStyle/>
                    <a:p>
                      <a:pPr algn="l" fontAlgn="b"/>
                      <a:r>
                        <a:rPr lang="en-US" sz="1200" b="0" i="0" u="none" strike="noStrike">
                          <a:solidFill>
                            <a:srgbClr val="000000"/>
                          </a:solidFill>
                          <a:effectLst/>
                          <a:latin typeface="+mn-lt"/>
                        </a:rPr>
                        <a:t>Sungjin Park</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MAP-OFDMA</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1713543383"/>
                  </a:ext>
                </a:extLst>
              </a:tr>
              <a:tr h="249960">
                <a:tc>
                  <a:txBody>
                    <a:bodyPr/>
                    <a:lstStyle/>
                    <a:p>
                      <a:pPr algn="ctr" fontAlgn="b"/>
                      <a:r>
                        <a:rPr lang="en-US" sz="1200" b="0" i="0" u="none" strike="noStrike">
                          <a:solidFill>
                            <a:srgbClr val="000000"/>
                          </a:solidFill>
                          <a:effectLst/>
                          <a:latin typeface="+mn-lt"/>
                        </a:rPr>
                        <a:t>20/0032r0</a:t>
                      </a:r>
                    </a:p>
                  </a:txBody>
                  <a:tcPr marL="9525" marR="9525" marT="9525" marB="0" anchor="b"/>
                </a:tc>
                <a:tc>
                  <a:txBody>
                    <a:bodyPr/>
                    <a:lstStyle/>
                    <a:p>
                      <a:pPr algn="l" fontAlgn="b"/>
                      <a:r>
                        <a:rPr lang="en-US" sz="1200" b="0" i="0" u="none" strike="noStrike">
                          <a:solidFill>
                            <a:srgbClr val="000000"/>
                          </a:solidFill>
                          <a:effectLst/>
                          <a:latin typeface="+mn-lt"/>
                        </a:rPr>
                        <a:t>Consideration on Multi-AP Home Mesh Scenario</a:t>
                      </a:r>
                    </a:p>
                  </a:txBody>
                  <a:tcPr marL="9525" marR="9525" marT="9525" marB="0" anchor="b"/>
                </a:tc>
                <a:tc>
                  <a:txBody>
                    <a:bodyPr/>
                    <a:lstStyle/>
                    <a:p>
                      <a:pPr algn="l" fontAlgn="b"/>
                      <a:r>
                        <a:rPr lang="en-US" sz="1200" b="0" i="0" u="none" strike="noStrike">
                          <a:solidFill>
                            <a:srgbClr val="000000"/>
                          </a:solidFill>
                          <a:effectLst/>
                          <a:latin typeface="+mn-lt"/>
                        </a:rPr>
                        <a:t>Kosuke Aio</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MAP-General</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1597687596"/>
                  </a:ext>
                </a:extLst>
              </a:tr>
              <a:tr h="426453">
                <a:tc>
                  <a:txBody>
                    <a:bodyPr/>
                    <a:lstStyle/>
                    <a:p>
                      <a:pPr algn="ctr" fontAlgn="b"/>
                      <a:r>
                        <a:rPr lang="en-US" sz="1200" b="0" i="0" u="sng" strike="noStrike">
                          <a:solidFill>
                            <a:srgbClr val="0563C1"/>
                          </a:solidFill>
                          <a:effectLst/>
                          <a:latin typeface="+mn-lt"/>
                          <a:hlinkClick r:id="rId7"/>
                        </a:rPr>
                        <a:t>20/0035r0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Discussion on Expansion of Multi-Link Aggregation to Multi-AP</a:t>
                      </a:r>
                    </a:p>
                  </a:txBody>
                  <a:tcPr marL="9525" marR="9525" marT="9525" marB="0" anchor="b"/>
                </a:tc>
                <a:tc>
                  <a:txBody>
                    <a:bodyPr/>
                    <a:lstStyle/>
                    <a:p>
                      <a:pPr algn="l" fontAlgn="b"/>
                      <a:r>
                        <a:rPr lang="en-US" sz="1200" b="0" i="0" u="none" strike="noStrike">
                          <a:solidFill>
                            <a:srgbClr val="000000"/>
                          </a:solidFill>
                          <a:effectLst/>
                          <a:latin typeface="+mn-lt"/>
                        </a:rPr>
                        <a:t>Yoshihisa Kondo</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MAP-ML</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1310146603"/>
                  </a:ext>
                </a:extLst>
              </a:tr>
              <a:tr h="249960">
                <a:tc>
                  <a:txBody>
                    <a:bodyPr/>
                    <a:lstStyle/>
                    <a:p>
                      <a:pPr algn="ctr" fontAlgn="b"/>
                      <a:r>
                        <a:rPr lang="en-US" sz="1200" b="0" i="0" u="sng" strike="noStrike">
                          <a:solidFill>
                            <a:srgbClr val="0563C1"/>
                          </a:solidFill>
                          <a:effectLst/>
                          <a:latin typeface="+mn-lt"/>
                          <a:hlinkClick r:id="rId8"/>
                        </a:rPr>
                        <a:t>20/0047r0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Feedback Enhancement</a:t>
                      </a:r>
                    </a:p>
                  </a:txBody>
                  <a:tcPr marL="9525" marR="9525" marT="9525" marB="0" anchor="b"/>
                </a:tc>
                <a:tc>
                  <a:txBody>
                    <a:bodyPr/>
                    <a:lstStyle/>
                    <a:p>
                      <a:pPr algn="l" fontAlgn="b"/>
                      <a:r>
                        <a:rPr lang="en-US" sz="1200" b="0" i="0" u="none" strike="noStrike">
                          <a:solidFill>
                            <a:srgbClr val="000000"/>
                          </a:solidFill>
                          <a:effectLst/>
                          <a:latin typeface="+mn-lt"/>
                        </a:rPr>
                        <a:t>Wook Bong Lee</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Link Adaptation </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2717180494"/>
                  </a:ext>
                </a:extLst>
              </a:tr>
              <a:tr h="249960">
                <a:tc>
                  <a:txBody>
                    <a:bodyPr/>
                    <a:lstStyle/>
                    <a:p>
                      <a:pPr algn="ctr" fontAlgn="b"/>
                      <a:r>
                        <a:rPr lang="en-US" sz="1200" b="0" i="0" u="none" strike="noStrike">
                          <a:solidFill>
                            <a:srgbClr val="000000"/>
                          </a:solidFill>
                          <a:effectLst/>
                          <a:latin typeface="+mn-lt"/>
                        </a:rPr>
                        <a:t>20/0052r0</a:t>
                      </a:r>
                    </a:p>
                  </a:txBody>
                  <a:tcPr marL="9525" marR="9525" marT="9525" marB="0" anchor="b"/>
                </a:tc>
                <a:tc>
                  <a:txBody>
                    <a:bodyPr/>
                    <a:lstStyle/>
                    <a:p>
                      <a:pPr algn="l" fontAlgn="b"/>
                      <a:r>
                        <a:rPr lang="en-US" sz="1200" b="0" i="0" u="none" strike="noStrike">
                          <a:solidFill>
                            <a:srgbClr val="000000"/>
                          </a:solidFill>
                          <a:effectLst/>
                          <a:latin typeface="+mn-lt"/>
                        </a:rPr>
                        <a:t>Multi-AP Sounding Discussion</a:t>
                      </a:r>
                    </a:p>
                  </a:txBody>
                  <a:tcPr marL="9525" marR="9525" marT="9525" marB="0" anchor="b"/>
                </a:tc>
                <a:tc>
                  <a:txBody>
                    <a:bodyPr/>
                    <a:lstStyle/>
                    <a:p>
                      <a:pPr algn="l" fontAlgn="b"/>
                      <a:r>
                        <a:rPr lang="en-US" sz="1200" b="0" i="0" u="none" strike="noStrike">
                          <a:solidFill>
                            <a:srgbClr val="000000"/>
                          </a:solidFill>
                          <a:effectLst/>
                          <a:latin typeface="+mn-lt"/>
                        </a:rPr>
                        <a:t>Qichen Jia</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MAP-Sounding</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2287997325"/>
                  </a:ext>
                </a:extLst>
              </a:tr>
              <a:tr h="249960">
                <a:tc>
                  <a:txBody>
                    <a:bodyPr/>
                    <a:lstStyle/>
                    <a:p>
                      <a:pPr algn="ctr" fontAlgn="b"/>
                      <a:r>
                        <a:rPr lang="en-US" sz="1200" b="0" i="0" u="sng" strike="noStrike">
                          <a:solidFill>
                            <a:srgbClr val="0563C1"/>
                          </a:solidFill>
                          <a:effectLst/>
                          <a:latin typeface="+mn-lt"/>
                          <a:hlinkClick r:id="rId9"/>
                        </a:rPr>
                        <a:t>20/0056r0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Preparations for coordinated OFDMA</a:t>
                      </a:r>
                    </a:p>
                  </a:txBody>
                  <a:tcPr marL="9525" marR="9525" marT="9525" marB="0" anchor="b"/>
                </a:tc>
                <a:tc>
                  <a:txBody>
                    <a:bodyPr/>
                    <a:lstStyle/>
                    <a:p>
                      <a:pPr algn="l" fontAlgn="b"/>
                      <a:r>
                        <a:rPr lang="en-US" sz="1200" b="0" i="0" u="none" strike="noStrike">
                          <a:solidFill>
                            <a:srgbClr val="000000"/>
                          </a:solidFill>
                          <a:effectLst/>
                          <a:latin typeface="+mn-lt"/>
                        </a:rPr>
                        <a:t>Rojan Chitrakar</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MAP-OFDMA</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3097404641"/>
                  </a:ext>
                </a:extLst>
              </a:tr>
              <a:tr h="249960">
                <a:tc>
                  <a:txBody>
                    <a:bodyPr/>
                    <a:lstStyle/>
                    <a:p>
                      <a:pPr algn="ctr" fontAlgn="b"/>
                      <a:r>
                        <a:rPr lang="en-US" sz="1200" b="0" i="0" u="sng" strike="noStrike">
                          <a:solidFill>
                            <a:srgbClr val="0563C1"/>
                          </a:solidFill>
                          <a:effectLst/>
                          <a:latin typeface="+mn-lt"/>
                          <a:hlinkClick r:id="rId10"/>
                        </a:rPr>
                        <a:t>20/0064r1</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Overview of Multi-AP Operation in 11be</a:t>
                      </a:r>
                    </a:p>
                  </a:txBody>
                  <a:tcPr marL="9525" marR="9525" marT="9525" marB="0" anchor="b"/>
                </a:tc>
                <a:tc>
                  <a:txBody>
                    <a:bodyPr/>
                    <a:lstStyle/>
                    <a:p>
                      <a:pPr algn="l" fontAlgn="b"/>
                      <a:r>
                        <a:rPr lang="en-US" sz="1200" b="0" i="0" u="none" strike="noStrike">
                          <a:solidFill>
                            <a:srgbClr val="000000"/>
                          </a:solidFill>
                          <a:effectLst/>
                          <a:latin typeface="+mn-lt"/>
                        </a:rPr>
                        <a:t>Chenhe Ji</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MAP-General</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2345752590"/>
                  </a:ext>
                </a:extLst>
              </a:tr>
              <a:tr h="249960">
                <a:tc>
                  <a:txBody>
                    <a:bodyPr/>
                    <a:lstStyle/>
                    <a:p>
                      <a:pPr algn="ctr" fontAlgn="b"/>
                      <a:r>
                        <a:rPr lang="en-US" sz="1200" b="0" i="0" u="sng" strike="noStrike">
                          <a:solidFill>
                            <a:srgbClr val="0563C1"/>
                          </a:solidFill>
                          <a:effectLst/>
                          <a:latin typeface="+mn-lt"/>
                          <a:hlinkClick r:id="rId11"/>
                        </a:rPr>
                        <a:t>20/0068r0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Multi-link and multi-ap reference-model discussion</a:t>
                      </a:r>
                    </a:p>
                  </a:txBody>
                  <a:tcPr marL="9525" marR="9525" marT="9525" marB="0" anchor="b"/>
                </a:tc>
                <a:tc>
                  <a:txBody>
                    <a:bodyPr/>
                    <a:lstStyle/>
                    <a:p>
                      <a:pPr algn="l" fontAlgn="b"/>
                      <a:r>
                        <a:rPr lang="en-US" sz="1200" b="0" i="0" u="none" strike="noStrike">
                          <a:solidFill>
                            <a:srgbClr val="000000"/>
                          </a:solidFill>
                          <a:effectLst/>
                          <a:latin typeface="+mn-lt"/>
                        </a:rPr>
                        <a:t>Yonggang Fang</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ML-MAP</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516181149"/>
                  </a:ext>
                </a:extLst>
              </a:tr>
              <a:tr h="249960">
                <a:tc>
                  <a:txBody>
                    <a:bodyPr/>
                    <a:lstStyle/>
                    <a:p>
                      <a:pPr algn="ctr" fontAlgn="b"/>
                      <a:r>
                        <a:rPr lang="en-US" sz="1200" b="0" i="0" u="none" strike="noStrike" dirty="0">
                          <a:solidFill>
                            <a:srgbClr val="000000"/>
                          </a:solidFill>
                          <a:effectLst/>
                          <a:latin typeface="+mn-lt"/>
                          <a:hlinkClick r:id="rId12"/>
                        </a:rPr>
                        <a:t>20/0071r0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Joint Transmission for 11be</a:t>
                      </a:r>
                    </a:p>
                  </a:txBody>
                  <a:tcPr marL="9525" marR="9525" marT="9525" marB="0" anchor="b"/>
                </a:tc>
                <a:tc>
                  <a:txBody>
                    <a:bodyPr/>
                    <a:lstStyle/>
                    <a:p>
                      <a:pPr algn="l" fontAlgn="b"/>
                      <a:r>
                        <a:rPr lang="en-US" sz="1200" b="0" i="0" u="none" strike="noStrike">
                          <a:solidFill>
                            <a:srgbClr val="000000"/>
                          </a:solidFill>
                          <a:effectLst/>
                          <a:latin typeface="+mn-lt"/>
                        </a:rPr>
                        <a:t>Ron Porat</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MAP-Joint Tx</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3806444040"/>
                  </a:ext>
                </a:extLst>
              </a:tr>
              <a:tr h="491324">
                <a:tc>
                  <a:txBody>
                    <a:bodyPr/>
                    <a:lstStyle/>
                    <a:p>
                      <a:pPr algn="ctr" fontAlgn="b"/>
                      <a:r>
                        <a:rPr lang="en-US" sz="1200" b="0" i="0" u="sng" strike="noStrike">
                          <a:solidFill>
                            <a:srgbClr val="0563C1"/>
                          </a:solidFill>
                          <a:effectLst/>
                          <a:latin typeface="+mn-lt"/>
                          <a:hlinkClick r:id="rId13"/>
                        </a:rPr>
                        <a:t>20/0073r0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On Coordinated Spatial Reuse in 11be</a:t>
                      </a:r>
                    </a:p>
                  </a:txBody>
                  <a:tcPr marL="9525" marR="9525" marT="9525" marB="0" anchor="b"/>
                </a:tc>
                <a:tc>
                  <a:txBody>
                    <a:bodyPr/>
                    <a:lstStyle/>
                    <a:p>
                      <a:pPr algn="l" fontAlgn="b"/>
                      <a:r>
                        <a:rPr lang="en-US" sz="1200" b="0" i="0" u="none" strike="noStrike">
                          <a:solidFill>
                            <a:srgbClr val="000000"/>
                          </a:solidFill>
                          <a:effectLst/>
                          <a:latin typeface="+mn-lt"/>
                        </a:rPr>
                        <a:t>Jianhan Liu</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MAP-SR</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2872080146"/>
                  </a:ext>
                </a:extLst>
              </a:tr>
              <a:tr h="249960">
                <a:tc>
                  <a:txBody>
                    <a:bodyPr/>
                    <a:lstStyle/>
                    <a:p>
                      <a:pPr algn="ctr" fontAlgn="b"/>
                      <a:r>
                        <a:rPr lang="en-US" sz="1200" b="0" i="0" u="none" strike="noStrike" dirty="0">
                          <a:solidFill>
                            <a:srgbClr val="000000"/>
                          </a:solidFill>
                          <a:effectLst/>
                          <a:latin typeface="+mn-lt"/>
                          <a:hlinkClick r:id="rId14"/>
                        </a:rPr>
                        <a:t>20/0075r0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Performance comparison of LTF designs in JT</a:t>
                      </a:r>
                    </a:p>
                  </a:txBody>
                  <a:tcPr marL="9525" marR="9525" marT="9525" marB="0" anchor="b"/>
                </a:tc>
                <a:tc>
                  <a:txBody>
                    <a:bodyPr/>
                    <a:lstStyle/>
                    <a:p>
                      <a:pPr algn="l" fontAlgn="b"/>
                      <a:r>
                        <a:rPr lang="en-US" sz="1200" b="0" i="0" u="none" strike="noStrike">
                          <a:solidFill>
                            <a:srgbClr val="000000"/>
                          </a:solidFill>
                          <a:effectLst/>
                          <a:latin typeface="+mn-lt"/>
                        </a:rPr>
                        <a:t>Ron Porat</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MAP-Joint Tx</a:t>
                      </a:r>
                    </a:p>
                  </a:txBody>
                  <a:tcPr marL="9525" marR="9525" marT="9525" marB="0" anchor="b"/>
                </a:tc>
                <a:tc>
                  <a:txBody>
                    <a:bodyPr/>
                    <a:lstStyle/>
                    <a:p>
                      <a:pPr algn="ctr" fontAlgn="b"/>
                      <a:r>
                        <a:rPr lang="en-US" sz="1200" b="0" i="0" u="none" strike="noStrike" dirty="0">
                          <a:solidFill>
                            <a:srgbClr val="000000"/>
                          </a:solidFill>
                          <a:effectLst/>
                          <a:latin typeface="+mn-lt"/>
                        </a:rPr>
                        <a:t>Joint</a:t>
                      </a:r>
                    </a:p>
                  </a:txBody>
                  <a:tcPr marL="9525" marR="9525" marT="9525" marB="0" anchor="b"/>
                </a:tc>
                <a:extLst>
                  <a:ext uri="{0D108BD9-81ED-4DB2-BD59-A6C34878D82A}">
                    <a16:rowId xmlns:a16="http://schemas.microsoft.com/office/drawing/2014/main" val="2105723174"/>
                  </a:ext>
                </a:extLst>
              </a:tr>
            </a:tbl>
          </a:graphicData>
        </a:graphic>
      </p:graphicFrame>
    </p:spTree>
    <p:extLst>
      <p:ext uri="{BB962C8B-B14F-4D97-AF65-F5344CB8AC3E}">
        <p14:creationId xmlns:p14="http://schemas.microsoft.com/office/powerpoint/2010/main" val="40120741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List-2</a:t>
            </a:r>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22</a:t>
            </a:fld>
            <a:endParaRPr lang="en-GB"/>
          </a:p>
        </p:txBody>
      </p:sp>
      <p:sp>
        <p:nvSpPr>
          <p:cNvPr id="8" name="Date Placeholder 3">
            <a:extLst>
              <a:ext uri="{FF2B5EF4-FFF2-40B4-BE49-F238E27FC236}">
                <a16:creationId xmlns:a16="http://schemas.microsoft.com/office/drawing/2014/main" id="{109216C5-B6D8-43A9-891B-BD4E4660B7C9}"/>
              </a:ext>
            </a:extLst>
          </p:cNvPr>
          <p:cNvSpPr txBox="1">
            <a:spLocks/>
          </p:cNvSpPr>
          <p:nvPr/>
        </p:nvSpPr>
        <p:spPr>
          <a:xfrm>
            <a:off x="685800" y="260350"/>
            <a:ext cx="2303451" cy="27305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a:solidFill>
                  <a:schemeClr val="tx1"/>
                </a:solidFill>
              </a:rPr>
              <a:t>January 2020</a:t>
            </a:r>
            <a:endParaRPr lang="en-GB" sz="1800" b="1" dirty="0">
              <a:solidFill>
                <a:schemeClr val="tx1"/>
              </a:solidFill>
            </a:endParaRPr>
          </a:p>
        </p:txBody>
      </p:sp>
      <p:graphicFrame>
        <p:nvGraphicFramePr>
          <p:cNvPr id="6" name="Table 5">
            <a:extLst>
              <a:ext uri="{FF2B5EF4-FFF2-40B4-BE49-F238E27FC236}">
                <a16:creationId xmlns:a16="http://schemas.microsoft.com/office/drawing/2014/main" id="{A1D1C8BF-B3EC-4341-B61B-419A62069C61}"/>
              </a:ext>
            </a:extLst>
          </p:cNvPr>
          <p:cNvGraphicFramePr>
            <a:graphicFrameLocks noGrp="1"/>
          </p:cNvGraphicFramePr>
          <p:nvPr>
            <p:extLst>
              <p:ext uri="{D42A27DB-BD31-4B8C-83A1-F6EECF244321}">
                <p14:modId xmlns:p14="http://schemas.microsoft.com/office/powerpoint/2010/main" val="919325546"/>
              </p:ext>
            </p:extLst>
          </p:nvPr>
        </p:nvGraphicFramePr>
        <p:xfrm>
          <a:off x="291016" y="1676400"/>
          <a:ext cx="8471985" cy="4572001"/>
        </p:xfrm>
        <a:graphic>
          <a:graphicData uri="http://schemas.openxmlformats.org/drawingml/2006/table">
            <a:tbl>
              <a:tblPr>
                <a:tableStyleId>{073A0DAA-6AF3-43AB-8588-CEC1D06C72B9}</a:tableStyleId>
              </a:tblPr>
              <a:tblGrid>
                <a:gridCol w="697878">
                  <a:extLst>
                    <a:ext uri="{9D8B030D-6E8A-4147-A177-3AD203B41FA5}">
                      <a16:colId xmlns:a16="http://schemas.microsoft.com/office/drawing/2014/main" val="921281218"/>
                    </a:ext>
                  </a:extLst>
                </a:gridCol>
                <a:gridCol w="3202272">
                  <a:extLst>
                    <a:ext uri="{9D8B030D-6E8A-4147-A177-3AD203B41FA5}">
                      <a16:colId xmlns:a16="http://schemas.microsoft.com/office/drawing/2014/main" val="2839811370"/>
                    </a:ext>
                  </a:extLst>
                </a:gridCol>
                <a:gridCol w="1646731">
                  <a:extLst>
                    <a:ext uri="{9D8B030D-6E8A-4147-A177-3AD203B41FA5}">
                      <a16:colId xmlns:a16="http://schemas.microsoft.com/office/drawing/2014/main" val="4094248306"/>
                    </a:ext>
                  </a:extLst>
                </a:gridCol>
                <a:gridCol w="1162843">
                  <a:extLst>
                    <a:ext uri="{9D8B030D-6E8A-4147-A177-3AD203B41FA5}">
                      <a16:colId xmlns:a16="http://schemas.microsoft.com/office/drawing/2014/main" val="2163489985"/>
                    </a:ext>
                  </a:extLst>
                </a:gridCol>
                <a:gridCol w="1217691">
                  <a:extLst>
                    <a:ext uri="{9D8B030D-6E8A-4147-A177-3AD203B41FA5}">
                      <a16:colId xmlns:a16="http://schemas.microsoft.com/office/drawing/2014/main" val="3432429727"/>
                    </a:ext>
                  </a:extLst>
                </a:gridCol>
                <a:gridCol w="544570">
                  <a:extLst>
                    <a:ext uri="{9D8B030D-6E8A-4147-A177-3AD203B41FA5}">
                      <a16:colId xmlns:a16="http://schemas.microsoft.com/office/drawing/2014/main" val="3927082197"/>
                    </a:ext>
                  </a:extLst>
                </a:gridCol>
              </a:tblGrid>
              <a:tr h="255172">
                <a:tc>
                  <a:txBody>
                    <a:bodyPr/>
                    <a:lstStyle/>
                    <a:p>
                      <a:pPr algn="ctr" rtl="0" fontAlgn="ctr"/>
                      <a:r>
                        <a:rPr lang="en-US" sz="1200" b="1" u="none" strike="noStrike" dirty="0">
                          <a:effectLst/>
                        </a:rPr>
                        <a:t>DCN</a:t>
                      </a:r>
                      <a:endParaRPr lang="en-US" sz="1200" b="1" i="0" u="none" strike="noStrike" dirty="0">
                        <a:solidFill>
                          <a:srgbClr val="000000"/>
                        </a:solidFill>
                        <a:effectLst/>
                        <a:latin typeface="+mn-lt"/>
                      </a:endParaRPr>
                    </a:p>
                  </a:txBody>
                  <a:tcPr marL="9525" marR="9525" marT="9525" marB="0" anchor="ctr"/>
                </a:tc>
                <a:tc>
                  <a:txBody>
                    <a:bodyPr/>
                    <a:lstStyle/>
                    <a:p>
                      <a:pPr algn="ctr" fontAlgn="b"/>
                      <a:r>
                        <a:rPr lang="en-US" sz="1200" b="1" u="none" strike="noStrike" dirty="0">
                          <a:effectLst/>
                        </a:rPr>
                        <a:t>Title</a:t>
                      </a:r>
                      <a:endParaRPr lang="en-US" sz="1200" b="1" i="0" u="none" strike="noStrike" dirty="0">
                        <a:solidFill>
                          <a:srgbClr val="000000"/>
                        </a:solidFill>
                        <a:effectLst/>
                        <a:latin typeface="+mn-lt"/>
                      </a:endParaRPr>
                    </a:p>
                  </a:txBody>
                  <a:tcPr marL="9525" marR="9525" marT="9525" marB="0" anchor="b"/>
                </a:tc>
                <a:tc>
                  <a:txBody>
                    <a:bodyPr/>
                    <a:lstStyle/>
                    <a:p>
                      <a:pPr algn="ctr" fontAlgn="b"/>
                      <a:r>
                        <a:rPr lang="en-US" sz="1200" b="1" u="none" strike="noStrike">
                          <a:effectLst/>
                        </a:rPr>
                        <a:t>Author</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a:effectLst/>
                        </a:rPr>
                        <a:t>Status</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a:effectLst/>
                        </a:rPr>
                        <a:t>Topic</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dirty="0">
                          <a:effectLst/>
                        </a:rPr>
                        <a:t>Session</a:t>
                      </a:r>
                      <a:endParaRPr lang="en-US" sz="1200" b="1"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2181376987"/>
                  </a:ext>
                </a:extLst>
              </a:tr>
              <a:tr h="388476">
                <a:tc>
                  <a:txBody>
                    <a:bodyPr/>
                    <a:lstStyle/>
                    <a:p>
                      <a:pPr algn="ctr" fontAlgn="b"/>
                      <a:r>
                        <a:rPr lang="en-US" sz="1200" b="0" i="0" u="none" strike="noStrike">
                          <a:solidFill>
                            <a:srgbClr val="000000"/>
                          </a:solidFill>
                          <a:effectLst/>
                          <a:latin typeface="+mn-lt"/>
                        </a:rPr>
                        <a:t>20/0083r0</a:t>
                      </a:r>
                    </a:p>
                  </a:txBody>
                  <a:tcPr marL="9525" marR="9525" marT="9525" marB="0" anchor="b"/>
                </a:tc>
                <a:tc>
                  <a:txBody>
                    <a:bodyPr/>
                    <a:lstStyle/>
                    <a:p>
                      <a:pPr algn="l" fontAlgn="b"/>
                      <a:r>
                        <a:rPr lang="en-US" sz="1200" b="0" i="0" u="none" strike="noStrike">
                          <a:solidFill>
                            <a:srgbClr val="000000"/>
                          </a:solidFill>
                          <a:effectLst/>
                          <a:latin typeface="+mn-lt"/>
                        </a:rPr>
                        <a:t>Impacts of MCS set expansion on 11be link adaptation</a:t>
                      </a:r>
                    </a:p>
                  </a:txBody>
                  <a:tcPr marL="9525" marR="9525" marT="9525" marB="0" anchor="b"/>
                </a:tc>
                <a:tc>
                  <a:txBody>
                    <a:bodyPr/>
                    <a:lstStyle/>
                    <a:p>
                      <a:pPr algn="l" fontAlgn="b"/>
                      <a:r>
                        <a:rPr lang="en-US" sz="1200" b="0" i="0" u="none" strike="noStrike">
                          <a:solidFill>
                            <a:srgbClr val="000000"/>
                          </a:solidFill>
                          <a:effectLst/>
                          <a:latin typeface="+mn-lt"/>
                        </a:rPr>
                        <a:t>Yan Zhang</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Link Adaptation</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215788049"/>
                  </a:ext>
                </a:extLst>
              </a:tr>
              <a:tr h="251175">
                <a:tc>
                  <a:txBody>
                    <a:bodyPr/>
                    <a:lstStyle/>
                    <a:p>
                      <a:pPr algn="ctr" fontAlgn="b"/>
                      <a:r>
                        <a:rPr lang="en-US" sz="1200" b="0" i="0" u="none" strike="noStrike">
                          <a:solidFill>
                            <a:srgbClr val="000000"/>
                          </a:solidFill>
                          <a:effectLst/>
                          <a:latin typeface="+mn-lt"/>
                        </a:rPr>
                        <a:t>20/0089r0</a:t>
                      </a:r>
                    </a:p>
                  </a:txBody>
                  <a:tcPr marL="9525" marR="9525" marT="9525" marB="0" anchor="b"/>
                </a:tc>
                <a:tc>
                  <a:txBody>
                    <a:bodyPr/>
                    <a:lstStyle/>
                    <a:p>
                      <a:pPr algn="l" fontAlgn="b"/>
                      <a:r>
                        <a:rPr lang="en-US" sz="1200" b="0" i="0" u="none" strike="noStrike">
                          <a:solidFill>
                            <a:srgbClr val="000000"/>
                          </a:solidFill>
                          <a:effectLst/>
                          <a:latin typeface="+mn-lt"/>
                        </a:rPr>
                        <a:t>Multi-AP Implicit Channel Sounding</a:t>
                      </a:r>
                    </a:p>
                  </a:txBody>
                  <a:tcPr marL="9525" marR="9525" marT="9525" marB="0" anchor="b"/>
                </a:tc>
                <a:tc>
                  <a:txBody>
                    <a:bodyPr/>
                    <a:lstStyle/>
                    <a:p>
                      <a:pPr algn="l" fontAlgn="b"/>
                      <a:r>
                        <a:rPr lang="en-US" sz="1200" b="0" i="0" u="none" strike="noStrike">
                          <a:solidFill>
                            <a:srgbClr val="000000"/>
                          </a:solidFill>
                          <a:effectLst/>
                          <a:latin typeface="+mn-lt"/>
                        </a:rPr>
                        <a:t>Roya Doostnejad</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MAP-Sounding</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3023756654"/>
                  </a:ext>
                </a:extLst>
              </a:tr>
              <a:tr h="388476">
                <a:tc>
                  <a:txBody>
                    <a:bodyPr/>
                    <a:lstStyle/>
                    <a:p>
                      <a:pPr algn="ctr" fontAlgn="b"/>
                      <a:r>
                        <a:rPr lang="en-US" sz="1200" b="0" i="0" u="sng" strike="noStrike" dirty="0">
                          <a:solidFill>
                            <a:srgbClr val="0563C1"/>
                          </a:solidFill>
                          <a:effectLst/>
                          <a:latin typeface="+mn-lt"/>
                          <a:hlinkClick r:id="rId2"/>
                        </a:rPr>
                        <a:t>20/0091r1</a:t>
                      </a:r>
                      <a:endParaRPr lang="en-US" sz="1200" b="0" i="0" u="sng" strike="noStrike" dirty="0">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Performance of parameterized spatial reuse (PSR) with coordinated beamforming/null steering</a:t>
                      </a:r>
                    </a:p>
                  </a:txBody>
                  <a:tcPr marL="9525" marR="9525" marT="9525" marB="0" anchor="b"/>
                </a:tc>
                <a:tc>
                  <a:txBody>
                    <a:bodyPr/>
                    <a:lstStyle/>
                    <a:p>
                      <a:pPr algn="l" fontAlgn="b"/>
                      <a:r>
                        <a:rPr lang="en-US" sz="1200" b="0" i="0" u="none" strike="noStrike">
                          <a:solidFill>
                            <a:srgbClr val="000000"/>
                          </a:solidFill>
                          <a:effectLst/>
                          <a:latin typeface="+mn-lt"/>
                        </a:rPr>
                        <a:t>Adrian Garcia-Rodriguez</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MAP-SR</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1113048253"/>
                  </a:ext>
                </a:extLst>
              </a:tr>
              <a:tr h="251175">
                <a:tc>
                  <a:txBody>
                    <a:bodyPr/>
                    <a:lstStyle/>
                    <a:p>
                      <a:pPr algn="ctr" fontAlgn="b"/>
                      <a:r>
                        <a:rPr lang="en-US" sz="1200" b="0" i="0" u="none" strike="noStrike">
                          <a:solidFill>
                            <a:srgbClr val="000000"/>
                          </a:solidFill>
                          <a:effectLst/>
                          <a:latin typeface="+mn-lt"/>
                        </a:rPr>
                        <a:t>20/0099r0</a:t>
                      </a:r>
                    </a:p>
                  </a:txBody>
                  <a:tcPr marL="9525" marR="9525" marT="9525" marB="0" anchor="b"/>
                </a:tc>
                <a:tc>
                  <a:txBody>
                    <a:bodyPr/>
                    <a:lstStyle/>
                    <a:p>
                      <a:pPr algn="l" fontAlgn="b"/>
                      <a:r>
                        <a:rPr lang="en-US" sz="1200" b="0" i="0" u="none" strike="noStrike">
                          <a:solidFill>
                            <a:srgbClr val="000000"/>
                          </a:solidFill>
                          <a:effectLst/>
                          <a:latin typeface="+mn-lt"/>
                        </a:rPr>
                        <a:t>Multi-AP Coordinated BF in IEEE 802.11be</a:t>
                      </a:r>
                    </a:p>
                  </a:txBody>
                  <a:tcPr marL="9525" marR="9525" marT="9525" marB="0" anchor="b"/>
                </a:tc>
                <a:tc>
                  <a:txBody>
                    <a:bodyPr/>
                    <a:lstStyle/>
                    <a:p>
                      <a:pPr algn="l" fontAlgn="b"/>
                      <a:r>
                        <a:rPr lang="en-US" sz="1200" b="0" i="0" u="none" strike="noStrike">
                          <a:solidFill>
                            <a:srgbClr val="000000"/>
                          </a:solidFill>
                          <a:effectLst/>
                          <a:latin typeface="+mn-lt"/>
                        </a:rPr>
                        <a:t>Roya Doostnejad</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MAP-Sounding</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2351306822"/>
                  </a:ext>
                </a:extLst>
              </a:tr>
              <a:tr h="251175">
                <a:tc>
                  <a:txBody>
                    <a:bodyPr/>
                    <a:lstStyle/>
                    <a:p>
                      <a:pPr algn="ctr" fontAlgn="b"/>
                      <a:r>
                        <a:rPr lang="en-US" sz="1200" b="0" i="0" u="sng" strike="noStrike">
                          <a:solidFill>
                            <a:srgbClr val="0563C1"/>
                          </a:solidFill>
                          <a:effectLst/>
                          <a:latin typeface="+mn-lt"/>
                          <a:hlinkClick r:id="rId3"/>
                        </a:rPr>
                        <a:t>20/0101r0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11be HARQ Discussions</a:t>
                      </a:r>
                    </a:p>
                  </a:txBody>
                  <a:tcPr marL="9525" marR="9525" marT="9525" marB="0" anchor="b"/>
                </a:tc>
                <a:tc>
                  <a:txBody>
                    <a:bodyPr/>
                    <a:lstStyle/>
                    <a:p>
                      <a:pPr algn="l" fontAlgn="b"/>
                      <a:r>
                        <a:rPr lang="en-US" sz="1200" b="0" i="0" u="none" strike="noStrike">
                          <a:solidFill>
                            <a:srgbClr val="000000"/>
                          </a:solidFill>
                          <a:effectLst/>
                          <a:latin typeface="+mn-lt"/>
                        </a:rPr>
                        <a:t>Li-Hsiang Sun</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HARQ</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3757868863"/>
                  </a:ext>
                </a:extLst>
              </a:tr>
              <a:tr h="251175">
                <a:tc>
                  <a:txBody>
                    <a:bodyPr/>
                    <a:lstStyle/>
                    <a:p>
                      <a:pPr algn="ctr" fontAlgn="b"/>
                      <a:r>
                        <a:rPr lang="en-US" sz="1200" b="0" i="0" u="none" strike="noStrike" dirty="0">
                          <a:solidFill>
                            <a:srgbClr val="000000"/>
                          </a:solidFill>
                          <a:effectLst/>
                          <a:latin typeface="+mn-lt"/>
                          <a:hlinkClick r:id="rId4"/>
                        </a:rPr>
                        <a:t>20/0107r0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Multi-AP coordination for spatial reuse</a:t>
                      </a:r>
                    </a:p>
                  </a:txBody>
                  <a:tcPr marL="9525" marR="9525" marT="9525" marB="0" anchor="b"/>
                </a:tc>
                <a:tc>
                  <a:txBody>
                    <a:bodyPr/>
                    <a:lstStyle/>
                    <a:p>
                      <a:pPr algn="l" fontAlgn="b"/>
                      <a:r>
                        <a:rPr lang="en-US" sz="1200" b="0" i="0" u="none" strike="noStrike">
                          <a:solidFill>
                            <a:srgbClr val="000000"/>
                          </a:solidFill>
                          <a:effectLst/>
                          <a:latin typeface="+mn-lt"/>
                        </a:rPr>
                        <a:t>Dmitry Akhmetov</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MAP-SR</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1068860013"/>
                  </a:ext>
                </a:extLst>
              </a:tr>
              <a:tr h="251175">
                <a:tc>
                  <a:txBody>
                    <a:bodyPr/>
                    <a:lstStyle/>
                    <a:p>
                      <a:pPr algn="ctr" fontAlgn="b"/>
                      <a:r>
                        <a:rPr lang="en-US" sz="1200" b="0" i="0" u="sng" strike="noStrike">
                          <a:solidFill>
                            <a:srgbClr val="0563C1"/>
                          </a:solidFill>
                          <a:effectLst/>
                          <a:latin typeface="+mn-lt"/>
                          <a:hlinkClick r:id="rId5"/>
                        </a:rPr>
                        <a:t>20/0115r1</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Multi-Link Feature Candidates For R1</a:t>
                      </a:r>
                    </a:p>
                  </a:txBody>
                  <a:tcPr marL="9525" marR="9525" marT="9525" marB="0" anchor="b"/>
                </a:tc>
                <a:tc>
                  <a:txBody>
                    <a:bodyPr/>
                    <a:lstStyle/>
                    <a:p>
                      <a:pPr algn="l" fontAlgn="b"/>
                      <a:r>
                        <a:rPr lang="en-US" sz="1200" b="0" i="0" u="none" strike="noStrike">
                          <a:solidFill>
                            <a:srgbClr val="000000"/>
                          </a:solidFill>
                          <a:effectLst/>
                          <a:latin typeface="+mn-lt"/>
                        </a:rPr>
                        <a:t>Huizhao Wang</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Timeline/Planning</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2139082343"/>
                  </a:ext>
                </a:extLst>
              </a:tr>
              <a:tr h="251175">
                <a:tc>
                  <a:txBody>
                    <a:bodyPr/>
                    <a:lstStyle/>
                    <a:p>
                      <a:pPr algn="ctr" fontAlgn="b"/>
                      <a:r>
                        <a:rPr lang="en-US" sz="1200" b="0" i="0" u="sng" strike="noStrike">
                          <a:solidFill>
                            <a:srgbClr val="0563C1"/>
                          </a:solidFill>
                          <a:effectLst/>
                          <a:latin typeface="+mn-lt"/>
                          <a:hlinkClick r:id="rId6"/>
                        </a:rPr>
                        <a:t>20/0123r0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Channel Sounding for Multi-AP CBF</a:t>
                      </a:r>
                    </a:p>
                  </a:txBody>
                  <a:tcPr marL="9525" marR="9525" marT="9525" marB="0" anchor="b"/>
                </a:tc>
                <a:tc>
                  <a:txBody>
                    <a:bodyPr/>
                    <a:lstStyle/>
                    <a:p>
                      <a:pPr algn="l" fontAlgn="b"/>
                      <a:r>
                        <a:rPr lang="en-US" sz="1200" b="0" i="0" u="none" strike="noStrike">
                          <a:solidFill>
                            <a:srgbClr val="000000"/>
                          </a:solidFill>
                          <a:effectLst/>
                          <a:latin typeface="+mn-lt"/>
                        </a:rPr>
                        <a:t>Feng Jiang</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MAP-Sounding</a:t>
                      </a:r>
                    </a:p>
                  </a:txBody>
                  <a:tcPr marL="9525" marR="9525" marT="9525" marB="0" anchor="b"/>
                </a:tc>
                <a:tc>
                  <a:txBody>
                    <a:bodyPr/>
                    <a:lstStyle/>
                    <a:p>
                      <a:pPr algn="ctr" fontAlgn="b"/>
                      <a:r>
                        <a:rPr lang="en-US" sz="1200" b="0" i="0" u="none" strike="noStrike">
                          <a:solidFill>
                            <a:srgbClr val="000000"/>
                          </a:solidFill>
                          <a:effectLst/>
                          <a:latin typeface="+mn-lt"/>
                        </a:rPr>
                        <a:t>Joint</a:t>
                      </a:r>
                    </a:p>
                  </a:txBody>
                  <a:tcPr marL="9525" marR="9525" marT="9525" marB="0" anchor="b"/>
                </a:tc>
                <a:extLst>
                  <a:ext uri="{0D108BD9-81ED-4DB2-BD59-A6C34878D82A}">
                    <a16:rowId xmlns:a16="http://schemas.microsoft.com/office/drawing/2014/main" val="2598974849"/>
                  </a:ext>
                </a:extLst>
              </a:tr>
              <a:tr h="251175">
                <a:tc>
                  <a:txBody>
                    <a:bodyPr/>
                    <a:lstStyle/>
                    <a:p>
                      <a:pPr algn="ctr" fontAlgn="b"/>
                      <a:r>
                        <a:rPr lang="en-US" sz="1200" b="0" i="0" u="none" strike="noStrike" dirty="0">
                          <a:solidFill>
                            <a:srgbClr val="000000"/>
                          </a:solidFill>
                          <a:effectLst/>
                          <a:latin typeface="+mn-lt"/>
                          <a:hlinkClick r:id="rId7"/>
                        </a:rPr>
                        <a:t>19/1305r0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Synchronous multi-link transmission</a:t>
                      </a:r>
                    </a:p>
                  </a:txBody>
                  <a:tcPr marL="9525" marR="9525" marT="9525" marB="0" anchor="b"/>
                </a:tc>
                <a:tc>
                  <a:txBody>
                    <a:bodyPr/>
                    <a:lstStyle/>
                    <a:p>
                      <a:pPr algn="l" fontAlgn="b"/>
                      <a:r>
                        <a:rPr lang="en-US" sz="1200" b="0" i="0" u="none" strike="noStrike">
                          <a:solidFill>
                            <a:srgbClr val="000000"/>
                          </a:solidFill>
                          <a:effectLst/>
                          <a:latin typeface="+mn-lt"/>
                        </a:rPr>
                        <a:t>Yongho Seok</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ML-Sync TX/RX</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3323101179"/>
                  </a:ext>
                </a:extLst>
              </a:tr>
              <a:tr h="251175">
                <a:tc>
                  <a:txBody>
                    <a:bodyPr/>
                    <a:lstStyle/>
                    <a:p>
                      <a:pPr algn="ctr" fontAlgn="b"/>
                      <a:r>
                        <a:rPr lang="en-US" sz="1200" b="0" i="0" u="none" strike="noStrike">
                          <a:solidFill>
                            <a:srgbClr val="000000"/>
                          </a:solidFill>
                          <a:effectLst/>
                          <a:latin typeface="+mn-lt"/>
                        </a:rPr>
                        <a:t>19/1955r0</a:t>
                      </a:r>
                    </a:p>
                  </a:txBody>
                  <a:tcPr marL="9525" marR="9525" marT="9525" marB="0" anchor="b"/>
                </a:tc>
                <a:tc>
                  <a:txBody>
                    <a:bodyPr/>
                    <a:lstStyle/>
                    <a:p>
                      <a:pPr algn="l" fontAlgn="b"/>
                      <a:r>
                        <a:rPr lang="en-US" sz="1200" b="0" i="0" u="none" strike="noStrike">
                          <a:solidFill>
                            <a:srgbClr val="000000"/>
                          </a:solidFill>
                          <a:effectLst/>
                          <a:latin typeface="+mn-lt"/>
                        </a:rPr>
                        <a:t>Multi-link Operation: Per-link AID</a:t>
                      </a:r>
                    </a:p>
                  </a:txBody>
                  <a:tcPr marL="9525" marR="9525" marT="9525" marB="0" anchor="b"/>
                </a:tc>
                <a:tc>
                  <a:txBody>
                    <a:bodyPr/>
                    <a:lstStyle/>
                    <a:p>
                      <a:pPr algn="l" fontAlgn="b"/>
                      <a:r>
                        <a:rPr lang="en-US" sz="1200" b="0" i="0" u="none" strike="noStrike">
                          <a:solidFill>
                            <a:srgbClr val="000000"/>
                          </a:solidFill>
                          <a:effectLst/>
                          <a:latin typeface="+mn-lt"/>
                        </a:rPr>
                        <a:t>Abhishek Patil</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ML-Power Save</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789196551"/>
                  </a:ext>
                </a:extLst>
              </a:tr>
              <a:tr h="388476">
                <a:tc>
                  <a:txBody>
                    <a:bodyPr/>
                    <a:lstStyle/>
                    <a:p>
                      <a:pPr algn="ctr" fontAlgn="b"/>
                      <a:r>
                        <a:rPr lang="en-US" sz="1200" b="0" i="0" u="sng" strike="noStrike">
                          <a:solidFill>
                            <a:srgbClr val="0563C1"/>
                          </a:solidFill>
                          <a:effectLst/>
                          <a:latin typeface="+mn-lt"/>
                          <a:hlinkClick r:id="rId8"/>
                        </a:rPr>
                        <a:t>19/2071r1</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Performance evaluation of Multi-link channel access schemes</a:t>
                      </a:r>
                    </a:p>
                  </a:txBody>
                  <a:tcPr marL="9525" marR="9525" marT="9525" marB="0" anchor="b"/>
                </a:tc>
                <a:tc>
                  <a:txBody>
                    <a:bodyPr/>
                    <a:lstStyle/>
                    <a:p>
                      <a:pPr algn="l" fontAlgn="b"/>
                      <a:r>
                        <a:rPr lang="en-US" sz="1200" b="0" i="0" u="none" strike="noStrike">
                          <a:solidFill>
                            <a:srgbClr val="000000"/>
                          </a:solidFill>
                          <a:effectLst/>
                          <a:latin typeface="+mn-lt"/>
                        </a:rPr>
                        <a:t>Sindhu Verma</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ML-Med. Access</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1073467857"/>
                  </a:ext>
                </a:extLst>
              </a:tr>
              <a:tr h="251175">
                <a:tc>
                  <a:txBody>
                    <a:bodyPr/>
                    <a:lstStyle/>
                    <a:p>
                      <a:pPr algn="ctr" fontAlgn="b"/>
                      <a:r>
                        <a:rPr lang="en-US" sz="1200" b="0" i="0" u="none" strike="noStrike" dirty="0">
                          <a:solidFill>
                            <a:srgbClr val="000000"/>
                          </a:solidFill>
                          <a:effectLst/>
                          <a:latin typeface="+mn-lt"/>
                          <a:hlinkClick r:id="rId9"/>
                        </a:rPr>
                        <a:t>19/2125r0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EHT RTS and CTS procedure</a:t>
                      </a:r>
                    </a:p>
                  </a:txBody>
                  <a:tcPr marL="9525" marR="9525" marT="9525" marB="0" anchor="b"/>
                </a:tc>
                <a:tc>
                  <a:txBody>
                    <a:bodyPr/>
                    <a:lstStyle/>
                    <a:p>
                      <a:pPr algn="l" fontAlgn="b"/>
                      <a:r>
                        <a:rPr lang="en-US" sz="1200" b="0" i="0" u="none" strike="noStrike">
                          <a:solidFill>
                            <a:srgbClr val="000000"/>
                          </a:solidFill>
                          <a:effectLst/>
                          <a:latin typeface="+mn-lt"/>
                        </a:rPr>
                        <a:t>Yongho Seok</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Medium Access</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188854075"/>
                  </a:ext>
                </a:extLst>
              </a:tr>
              <a:tr h="251175">
                <a:tc>
                  <a:txBody>
                    <a:bodyPr/>
                    <a:lstStyle/>
                    <a:p>
                      <a:pPr algn="ctr" fontAlgn="b"/>
                      <a:r>
                        <a:rPr lang="en-US" sz="1200" b="0" i="0" u="none" strike="noStrike" dirty="0">
                          <a:solidFill>
                            <a:srgbClr val="000000"/>
                          </a:solidFill>
                          <a:effectLst/>
                          <a:latin typeface="+mn-lt"/>
                          <a:hlinkClick r:id="rId10"/>
                        </a:rPr>
                        <a:t>20/0003r0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Discussion on latency metric</a:t>
                      </a:r>
                    </a:p>
                  </a:txBody>
                  <a:tcPr marL="9525" marR="9525" marT="9525" marB="0" anchor="b"/>
                </a:tc>
                <a:tc>
                  <a:txBody>
                    <a:bodyPr/>
                    <a:lstStyle/>
                    <a:p>
                      <a:pPr algn="l" fontAlgn="b"/>
                      <a:r>
                        <a:rPr lang="en-US" sz="1200" b="0" i="0" u="none" strike="noStrike">
                          <a:solidFill>
                            <a:srgbClr val="000000"/>
                          </a:solidFill>
                          <a:effectLst/>
                          <a:latin typeface="+mn-lt"/>
                        </a:rPr>
                        <a:t>Suhwook Kim</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Low Latency</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2524885401"/>
                  </a:ext>
                </a:extLst>
              </a:tr>
              <a:tr h="251175">
                <a:tc>
                  <a:txBody>
                    <a:bodyPr/>
                    <a:lstStyle/>
                    <a:p>
                      <a:pPr algn="ctr" fontAlgn="b"/>
                      <a:r>
                        <a:rPr lang="en-US" sz="1200" b="0" i="0" u="none" strike="noStrike" dirty="0">
                          <a:solidFill>
                            <a:srgbClr val="000000"/>
                          </a:solidFill>
                          <a:effectLst/>
                          <a:latin typeface="+mn-lt"/>
                          <a:hlinkClick r:id="rId11"/>
                        </a:rPr>
                        <a:t>20/0005r0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Proposals on Latency Reduction</a:t>
                      </a:r>
                    </a:p>
                  </a:txBody>
                  <a:tcPr marL="9525" marR="9525" marT="9525" marB="0" anchor="b"/>
                </a:tc>
                <a:tc>
                  <a:txBody>
                    <a:bodyPr/>
                    <a:lstStyle/>
                    <a:p>
                      <a:pPr algn="l" fontAlgn="b"/>
                      <a:r>
                        <a:rPr lang="en-US" sz="1200" b="0" i="0" u="none" strike="noStrike">
                          <a:solidFill>
                            <a:srgbClr val="000000"/>
                          </a:solidFill>
                          <a:effectLst/>
                          <a:latin typeface="+mn-lt"/>
                        </a:rPr>
                        <a:t>Shubhodeep Adhikari</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Low Latency</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2568612247"/>
                  </a:ext>
                </a:extLst>
              </a:tr>
              <a:tr h="388476">
                <a:tc>
                  <a:txBody>
                    <a:bodyPr/>
                    <a:lstStyle/>
                    <a:p>
                      <a:pPr algn="ctr" fontAlgn="b"/>
                      <a:r>
                        <a:rPr lang="en-US" sz="1200" b="0" i="0" u="none" strike="noStrike" dirty="0">
                          <a:solidFill>
                            <a:srgbClr val="000000"/>
                          </a:solidFill>
                          <a:effectLst/>
                          <a:latin typeface="+mn-lt"/>
                          <a:hlinkClick r:id="rId12"/>
                        </a:rPr>
                        <a:t>20/0006r0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Proposed Corrections to Channel Access Issues in 802.11</a:t>
                      </a:r>
                    </a:p>
                  </a:txBody>
                  <a:tcPr marL="9525" marR="9525" marT="9525" marB="0" anchor="b"/>
                </a:tc>
                <a:tc>
                  <a:txBody>
                    <a:bodyPr/>
                    <a:lstStyle/>
                    <a:p>
                      <a:pPr algn="l" fontAlgn="b"/>
                      <a:r>
                        <a:rPr lang="en-US" sz="1200" b="0" i="0" u="none" strike="noStrike">
                          <a:solidFill>
                            <a:srgbClr val="000000"/>
                          </a:solidFill>
                          <a:effectLst/>
                          <a:latin typeface="+mn-lt"/>
                        </a:rPr>
                        <a:t>Shubhodeep Adhikari</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Medium Access</a:t>
                      </a:r>
                    </a:p>
                  </a:txBody>
                  <a:tcPr marL="9525" marR="9525" marT="9525" marB="0" anchor="b"/>
                </a:tc>
                <a:tc>
                  <a:txBody>
                    <a:bodyPr/>
                    <a:lstStyle/>
                    <a:p>
                      <a:pPr algn="ctr" fontAlgn="b"/>
                      <a:r>
                        <a:rPr lang="en-US" sz="1200" b="0" i="0" u="none" strike="noStrike" dirty="0">
                          <a:solidFill>
                            <a:srgbClr val="000000"/>
                          </a:solidFill>
                          <a:effectLst/>
                          <a:latin typeface="+mn-lt"/>
                        </a:rPr>
                        <a:t>MAC</a:t>
                      </a:r>
                    </a:p>
                  </a:txBody>
                  <a:tcPr marL="9525" marR="9525" marT="9525" marB="0" anchor="b"/>
                </a:tc>
                <a:extLst>
                  <a:ext uri="{0D108BD9-81ED-4DB2-BD59-A6C34878D82A}">
                    <a16:rowId xmlns:a16="http://schemas.microsoft.com/office/drawing/2014/main" val="3443245800"/>
                  </a:ext>
                </a:extLst>
              </a:tr>
            </a:tbl>
          </a:graphicData>
        </a:graphic>
      </p:graphicFrame>
    </p:spTree>
    <p:extLst>
      <p:ext uri="{BB962C8B-B14F-4D97-AF65-F5344CB8AC3E}">
        <p14:creationId xmlns:p14="http://schemas.microsoft.com/office/powerpoint/2010/main" val="28623386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List-3</a:t>
            </a:r>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23</a:t>
            </a:fld>
            <a:endParaRPr lang="en-GB"/>
          </a:p>
        </p:txBody>
      </p:sp>
      <p:sp>
        <p:nvSpPr>
          <p:cNvPr id="8" name="Date Placeholder 3">
            <a:extLst>
              <a:ext uri="{FF2B5EF4-FFF2-40B4-BE49-F238E27FC236}">
                <a16:creationId xmlns:a16="http://schemas.microsoft.com/office/drawing/2014/main" id="{109216C5-B6D8-43A9-891B-BD4E4660B7C9}"/>
              </a:ext>
            </a:extLst>
          </p:cNvPr>
          <p:cNvSpPr txBox="1">
            <a:spLocks/>
          </p:cNvSpPr>
          <p:nvPr/>
        </p:nvSpPr>
        <p:spPr>
          <a:xfrm>
            <a:off x="685800" y="260350"/>
            <a:ext cx="2303451" cy="27305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a:solidFill>
                  <a:schemeClr val="tx1"/>
                </a:solidFill>
              </a:rPr>
              <a:t>January 2020</a:t>
            </a:r>
            <a:endParaRPr lang="en-GB" sz="1800" b="1" dirty="0">
              <a:solidFill>
                <a:schemeClr val="tx1"/>
              </a:solidFill>
            </a:endParaRPr>
          </a:p>
        </p:txBody>
      </p:sp>
      <p:graphicFrame>
        <p:nvGraphicFramePr>
          <p:cNvPr id="6" name="Table 5">
            <a:extLst>
              <a:ext uri="{FF2B5EF4-FFF2-40B4-BE49-F238E27FC236}">
                <a16:creationId xmlns:a16="http://schemas.microsoft.com/office/drawing/2014/main" id="{ABE8AB51-5072-41EA-8ECC-ABDA4CFDC5B3}"/>
              </a:ext>
            </a:extLst>
          </p:cNvPr>
          <p:cNvGraphicFramePr>
            <a:graphicFrameLocks noGrp="1"/>
          </p:cNvGraphicFramePr>
          <p:nvPr>
            <p:extLst>
              <p:ext uri="{D42A27DB-BD31-4B8C-83A1-F6EECF244321}">
                <p14:modId xmlns:p14="http://schemas.microsoft.com/office/powerpoint/2010/main" val="3250100941"/>
              </p:ext>
            </p:extLst>
          </p:nvPr>
        </p:nvGraphicFramePr>
        <p:xfrm>
          <a:off x="381000" y="1600200"/>
          <a:ext cx="8161339" cy="4571994"/>
        </p:xfrm>
        <a:graphic>
          <a:graphicData uri="http://schemas.openxmlformats.org/drawingml/2006/table">
            <a:tbl>
              <a:tblPr>
                <a:tableStyleId>{073A0DAA-6AF3-43AB-8588-CEC1D06C72B9}</a:tableStyleId>
              </a:tblPr>
              <a:tblGrid>
                <a:gridCol w="788597">
                  <a:extLst>
                    <a:ext uri="{9D8B030D-6E8A-4147-A177-3AD203B41FA5}">
                      <a16:colId xmlns:a16="http://schemas.microsoft.com/office/drawing/2014/main" val="879515883"/>
                    </a:ext>
                  </a:extLst>
                </a:gridCol>
                <a:gridCol w="3514834">
                  <a:extLst>
                    <a:ext uri="{9D8B030D-6E8A-4147-A177-3AD203B41FA5}">
                      <a16:colId xmlns:a16="http://schemas.microsoft.com/office/drawing/2014/main" val="3652947890"/>
                    </a:ext>
                  </a:extLst>
                </a:gridCol>
                <a:gridCol w="1222233">
                  <a:extLst>
                    <a:ext uri="{9D8B030D-6E8A-4147-A177-3AD203B41FA5}">
                      <a16:colId xmlns:a16="http://schemas.microsoft.com/office/drawing/2014/main" val="1883788998"/>
                    </a:ext>
                  </a:extLst>
                </a:gridCol>
                <a:gridCol w="657559">
                  <a:extLst>
                    <a:ext uri="{9D8B030D-6E8A-4147-A177-3AD203B41FA5}">
                      <a16:colId xmlns:a16="http://schemas.microsoft.com/office/drawing/2014/main" val="2116985919"/>
                    </a:ext>
                  </a:extLst>
                </a:gridCol>
                <a:gridCol w="1345564">
                  <a:extLst>
                    <a:ext uri="{9D8B030D-6E8A-4147-A177-3AD203B41FA5}">
                      <a16:colId xmlns:a16="http://schemas.microsoft.com/office/drawing/2014/main" val="2860837261"/>
                    </a:ext>
                  </a:extLst>
                </a:gridCol>
                <a:gridCol w="632552">
                  <a:extLst>
                    <a:ext uri="{9D8B030D-6E8A-4147-A177-3AD203B41FA5}">
                      <a16:colId xmlns:a16="http://schemas.microsoft.com/office/drawing/2014/main" val="2766350546"/>
                    </a:ext>
                  </a:extLst>
                </a:gridCol>
              </a:tblGrid>
              <a:tr h="275093">
                <a:tc>
                  <a:txBody>
                    <a:bodyPr/>
                    <a:lstStyle/>
                    <a:p>
                      <a:pPr algn="ctr" rtl="0" fontAlgn="ctr"/>
                      <a:r>
                        <a:rPr lang="en-US" sz="1200" b="1" u="none" strike="noStrike">
                          <a:effectLst/>
                        </a:rPr>
                        <a:t>DCN</a:t>
                      </a:r>
                      <a:endParaRPr lang="en-US" sz="1200" b="1" i="0" u="none" strike="noStrike">
                        <a:solidFill>
                          <a:srgbClr val="000000"/>
                        </a:solidFill>
                        <a:effectLst/>
                        <a:latin typeface="+mn-lt"/>
                      </a:endParaRPr>
                    </a:p>
                  </a:txBody>
                  <a:tcPr marL="9525" marR="9525" marT="9525" marB="0" anchor="ctr"/>
                </a:tc>
                <a:tc>
                  <a:txBody>
                    <a:bodyPr/>
                    <a:lstStyle/>
                    <a:p>
                      <a:pPr algn="ctr" fontAlgn="b"/>
                      <a:r>
                        <a:rPr lang="en-US" sz="1200" b="1" u="none" strike="noStrike">
                          <a:effectLst/>
                        </a:rPr>
                        <a:t>Title</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a:effectLst/>
                        </a:rPr>
                        <a:t>Author</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a:effectLst/>
                        </a:rPr>
                        <a:t>Status</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a:effectLst/>
                        </a:rPr>
                        <a:t>Topic</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dirty="0">
                          <a:effectLst/>
                        </a:rPr>
                        <a:t>Session</a:t>
                      </a:r>
                      <a:endParaRPr lang="en-US" sz="1200" b="1"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68368433"/>
                  </a:ext>
                </a:extLst>
              </a:tr>
              <a:tr h="270785">
                <a:tc>
                  <a:txBody>
                    <a:bodyPr/>
                    <a:lstStyle/>
                    <a:p>
                      <a:pPr algn="ctr" fontAlgn="b"/>
                      <a:r>
                        <a:rPr lang="en-US" sz="1200" b="0" i="0" u="none" strike="noStrike">
                          <a:solidFill>
                            <a:srgbClr val="000000"/>
                          </a:solidFill>
                          <a:effectLst/>
                          <a:latin typeface="+mn-lt"/>
                        </a:rPr>
                        <a:t>20/0012r0</a:t>
                      </a:r>
                    </a:p>
                  </a:txBody>
                  <a:tcPr marL="9525" marR="9525" marT="9525" marB="0" anchor="b"/>
                </a:tc>
                <a:tc>
                  <a:txBody>
                    <a:bodyPr/>
                    <a:lstStyle/>
                    <a:p>
                      <a:pPr algn="l" fontAlgn="b"/>
                      <a:r>
                        <a:rPr lang="en-US" sz="1200" b="0" i="0" u="none" strike="noStrike">
                          <a:solidFill>
                            <a:srgbClr val="000000"/>
                          </a:solidFill>
                          <a:effectLst/>
                          <a:latin typeface="+mn-lt"/>
                        </a:rPr>
                        <a:t>Multi-link Acknowledgement Follow Up</a:t>
                      </a:r>
                    </a:p>
                  </a:txBody>
                  <a:tcPr marL="9525" marR="9525" marT="9525" marB="0" anchor="b"/>
                </a:tc>
                <a:tc>
                  <a:txBody>
                    <a:bodyPr/>
                    <a:lstStyle/>
                    <a:p>
                      <a:pPr algn="l" fontAlgn="b"/>
                      <a:r>
                        <a:rPr lang="en-US" sz="1200" b="0" i="0" u="none" strike="noStrike">
                          <a:solidFill>
                            <a:srgbClr val="000000"/>
                          </a:solidFill>
                          <a:effectLst/>
                          <a:latin typeface="+mn-lt"/>
                        </a:rPr>
                        <a:t>Taewon Song</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ML-Block Ack</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2967075576"/>
                  </a:ext>
                </a:extLst>
              </a:tr>
              <a:tr h="270785">
                <a:tc>
                  <a:txBody>
                    <a:bodyPr/>
                    <a:lstStyle/>
                    <a:p>
                      <a:pPr algn="ctr" fontAlgn="b"/>
                      <a:r>
                        <a:rPr lang="en-US" sz="1200" b="0" i="0" u="none" strike="noStrike">
                          <a:solidFill>
                            <a:srgbClr val="000000"/>
                          </a:solidFill>
                          <a:effectLst/>
                          <a:latin typeface="+mn-lt"/>
                        </a:rPr>
                        <a:t>20/0014r0</a:t>
                      </a:r>
                    </a:p>
                  </a:txBody>
                  <a:tcPr marL="9525" marR="9525" marT="9525" marB="0" anchor="b"/>
                </a:tc>
                <a:tc>
                  <a:txBody>
                    <a:bodyPr/>
                    <a:lstStyle/>
                    <a:p>
                      <a:pPr algn="l" fontAlgn="b"/>
                      <a:r>
                        <a:rPr lang="en-US" sz="1200" b="0" i="0" u="none" strike="noStrike">
                          <a:solidFill>
                            <a:srgbClr val="000000"/>
                          </a:solidFill>
                          <a:effectLst/>
                          <a:latin typeface="+mn-lt"/>
                        </a:rPr>
                        <a:t>Operation of Non-AP MLD with Constraints</a:t>
                      </a:r>
                    </a:p>
                  </a:txBody>
                  <a:tcPr marL="9525" marR="9525" marT="9525" marB="0" anchor="b"/>
                </a:tc>
                <a:tc>
                  <a:txBody>
                    <a:bodyPr/>
                    <a:lstStyle/>
                    <a:p>
                      <a:pPr algn="l" fontAlgn="b"/>
                      <a:r>
                        <a:rPr lang="en-US" sz="1200" b="0" i="0" u="none" strike="noStrike">
                          <a:solidFill>
                            <a:srgbClr val="000000"/>
                          </a:solidFill>
                          <a:effectLst/>
                          <a:latin typeface="+mn-lt"/>
                        </a:rPr>
                        <a:t>Insun Jang </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ML-Med. Access</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280139204"/>
                  </a:ext>
                </a:extLst>
              </a:tr>
              <a:tr h="270785">
                <a:tc>
                  <a:txBody>
                    <a:bodyPr/>
                    <a:lstStyle/>
                    <a:p>
                      <a:pPr algn="ctr" fontAlgn="b"/>
                      <a:r>
                        <a:rPr lang="en-US" sz="1200" b="0" i="0" u="sng" strike="noStrike">
                          <a:solidFill>
                            <a:srgbClr val="0563C1"/>
                          </a:solidFill>
                          <a:effectLst/>
                          <a:latin typeface="+mn-lt"/>
                          <a:hlinkClick r:id="rId2"/>
                        </a:rPr>
                        <a:t>20/0021r0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Priority Access Support for NS/EP Services</a:t>
                      </a:r>
                    </a:p>
                  </a:txBody>
                  <a:tcPr marL="9525" marR="9525" marT="9525" marB="0" anchor="b"/>
                </a:tc>
                <a:tc>
                  <a:txBody>
                    <a:bodyPr/>
                    <a:lstStyle/>
                    <a:p>
                      <a:pPr algn="l" fontAlgn="b"/>
                      <a:r>
                        <a:rPr lang="en-US" sz="1200" b="0" i="0" u="none" strike="noStrike">
                          <a:solidFill>
                            <a:srgbClr val="000000"/>
                          </a:solidFill>
                          <a:effectLst/>
                          <a:latin typeface="+mn-lt"/>
                        </a:rPr>
                        <a:t>Subir Das</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Medium Access</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3659728641"/>
                  </a:ext>
                </a:extLst>
              </a:tr>
              <a:tr h="270785">
                <a:tc>
                  <a:txBody>
                    <a:bodyPr/>
                    <a:lstStyle/>
                    <a:p>
                      <a:pPr algn="ctr" fontAlgn="b"/>
                      <a:r>
                        <a:rPr lang="en-US" sz="1200" b="0" i="0" u="none" strike="noStrike">
                          <a:solidFill>
                            <a:srgbClr val="000000"/>
                          </a:solidFill>
                          <a:effectLst/>
                          <a:latin typeface="+mn-lt"/>
                        </a:rPr>
                        <a:t>20/0024r0</a:t>
                      </a:r>
                    </a:p>
                  </a:txBody>
                  <a:tcPr marL="9525" marR="9525" marT="9525" marB="0" anchor="b"/>
                </a:tc>
                <a:tc>
                  <a:txBody>
                    <a:bodyPr/>
                    <a:lstStyle/>
                    <a:p>
                      <a:pPr algn="l" fontAlgn="b"/>
                      <a:r>
                        <a:rPr lang="en-US" sz="1200" b="0" i="0" u="none" strike="noStrike">
                          <a:solidFill>
                            <a:srgbClr val="000000"/>
                          </a:solidFill>
                          <a:effectLst/>
                          <a:latin typeface="+mn-lt"/>
                        </a:rPr>
                        <a:t>MLO: Acknowledgement procedure</a:t>
                      </a:r>
                    </a:p>
                  </a:txBody>
                  <a:tcPr marL="9525" marR="9525" marT="9525" marB="0" anchor="b"/>
                </a:tc>
                <a:tc>
                  <a:txBody>
                    <a:bodyPr/>
                    <a:lstStyle/>
                    <a:p>
                      <a:pPr algn="l" fontAlgn="b"/>
                      <a:r>
                        <a:rPr lang="en-US" sz="1200" b="0" i="0" u="none" strike="noStrike">
                          <a:solidFill>
                            <a:srgbClr val="000000"/>
                          </a:solidFill>
                          <a:effectLst/>
                          <a:latin typeface="+mn-lt"/>
                        </a:rPr>
                        <a:t>Abhishek Patil</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ML-Block Ack</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3703090247"/>
                  </a:ext>
                </a:extLst>
              </a:tr>
              <a:tr h="270785">
                <a:tc>
                  <a:txBody>
                    <a:bodyPr/>
                    <a:lstStyle/>
                    <a:p>
                      <a:pPr algn="ctr" fontAlgn="b"/>
                      <a:r>
                        <a:rPr lang="en-US" sz="1200" b="0" i="0" u="none" strike="noStrike">
                          <a:solidFill>
                            <a:srgbClr val="000000"/>
                          </a:solidFill>
                          <a:effectLst/>
                          <a:latin typeface="+mn-lt"/>
                        </a:rPr>
                        <a:t>20/0026r0</a:t>
                      </a:r>
                    </a:p>
                  </a:txBody>
                  <a:tcPr marL="9525" marR="9525" marT="9525" marB="0" anchor="b"/>
                </a:tc>
                <a:tc>
                  <a:txBody>
                    <a:bodyPr/>
                    <a:lstStyle/>
                    <a:p>
                      <a:pPr algn="l" fontAlgn="b"/>
                      <a:r>
                        <a:rPr lang="en-US" sz="1200" b="0" i="0" u="none" strike="noStrike">
                          <a:solidFill>
                            <a:srgbClr val="000000"/>
                          </a:solidFill>
                          <a:effectLst/>
                          <a:latin typeface="+mn-lt"/>
                        </a:rPr>
                        <a:t>MLA Support for Constrained Devices</a:t>
                      </a:r>
                    </a:p>
                  </a:txBody>
                  <a:tcPr marL="9525" marR="9525" marT="9525" marB="0" anchor="b"/>
                </a:tc>
                <a:tc>
                  <a:txBody>
                    <a:bodyPr/>
                    <a:lstStyle/>
                    <a:p>
                      <a:pPr algn="l" fontAlgn="b"/>
                      <a:r>
                        <a:rPr lang="en-US" sz="1200" b="0" i="0" u="none" strike="noStrike">
                          <a:solidFill>
                            <a:srgbClr val="000000"/>
                          </a:solidFill>
                          <a:effectLst/>
                          <a:latin typeface="+mn-lt"/>
                        </a:rPr>
                        <a:t>Duncan Ho</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ML-Sync TX/RX</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4042150234"/>
                  </a:ext>
                </a:extLst>
              </a:tr>
              <a:tr h="270785">
                <a:tc>
                  <a:txBody>
                    <a:bodyPr/>
                    <a:lstStyle/>
                    <a:p>
                      <a:pPr algn="ctr" fontAlgn="b"/>
                      <a:r>
                        <a:rPr lang="en-US" sz="1200" b="0" i="0" u="none" strike="noStrike">
                          <a:solidFill>
                            <a:srgbClr val="000000"/>
                          </a:solidFill>
                          <a:effectLst/>
                          <a:latin typeface="+mn-lt"/>
                        </a:rPr>
                        <a:t>20/0027r0</a:t>
                      </a:r>
                    </a:p>
                  </a:txBody>
                  <a:tcPr marL="9525" marR="9525" marT="9525" marB="0" anchor="b"/>
                </a:tc>
                <a:tc>
                  <a:txBody>
                    <a:bodyPr/>
                    <a:lstStyle/>
                    <a:p>
                      <a:pPr algn="l" fontAlgn="b"/>
                      <a:r>
                        <a:rPr lang="en-US" sz="1200" b="0" i="0" u="none" strike="noStrike">
                          <a:solidFill>
                            <a:srgbClr val="000000"/>
                          </a:solidFill>
                          <a:effectLst/>
                          <a:latin typeface="+mn-lt"/>
                        </a:rPr>
                        <a:t>Expansion of SN Space </a:t>
                      </a:r>
                    </a:p>
                  </a:txBody>
                  <a:tcPr marL="9525" marR="9525" marT="9525" marB="0" anchor="b"/>
                </a:tc>
                <a:tc>
                  <a:txBody>
                    <a:bodyPr/>
                    <a:lstStyle/>
                    <a:p>
                      <a:pPr algn="l" fontAlgn="b"/>
                      <a:r>
                        <a:rPr lang="en-US" sz="1200" b="0" i="0" u="none" strike="noStrike">
                          <a:solidFill>
                            <a:srgbClr val="000000"/>
                          </a:solidFill>
                          <a:effectLst/>
                          <a:latin typeface="+mn-lt"/>
                        </a:rPr>
                        <a:t>Duncan Ho</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MAC-Block Ack</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2553985375"/>
                  </a:ext>
                </a:extLst>
              </a:tr>
              <a:tr h="270785">
                <a:tc>
                  <a:txBody>
                    <a:bodyPr/>
                    <a:lstStyle/>
                    <a:p>
                      <a:pPr algn="ctr" fontAlgn="b"/>
                      <a:r>
                        <a:rPr lang="en-US" sz="1200" b="0" i="0" u="none" strike="noStrike">
                          <a:solidFill>
                            <a:srgbClr val="000000"/>
                          </a:solidFill>
                          <a:effectLst/>
                          <a:latin typeface="+mn-lt"/>
                        </a:rPr>
                        <a:t>20/0028r0</a:t>
                      </a:r>
                    </a:p>
                  </a:txBody>
                  <a:tcPr marL="9525" marR="9525" marT="9525" marB="0" anchor="b"/>
                </a:tc>
                <a:tc>
                  <a:txBody>
                    <a:bodyPr/>
                    <a:lstStyle/>
                    <a:p>
                      <a:pPr algn="l" fontAlgn="b"/>
                      <a:r>
                        <a:rPr lang="en-US" sz="1200" b="0" i="0" u="none" strike="noStrike">
                          <a:solidFill>
                            <a:srgbClr val="000000"/>
                          </a:solidFill>
                          <a:effectLst/>
                          <a:latin typeface="+mn-lt"/>
                        </a:rPr>
                        <a:t>Indication of Multi-link Information</a:t>
                      </a:r>
                    </a:p>
                  </a:txBody>
                  <a:tcPr marL="9525" marR="9525" marT="9525" marB="0" anchor="b"/>
                </a:tc>
                <a:tc>
                  <a:txBody>
                    <a:bodyPr/>
                    <a:lstStyle/>
                    <a:p>
                      <a:pPr algn="l" fontAlgn="b"/>
                      <a:r>
                        <a:rPr lang="en-US" sz="1200" b="0" i="0" u="none" strike="noStrike">
                          <a:solidFill>
                            <a:srgbClr val="000000"/>
                          </a:solidFill>
                          <a:effectLst/>
                          <a:latin typeface="+mn-lt"/>
                        </a:rPr>
                        <a:t>Insun Jang</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ML-Mgmt</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3910145586"/>
                  </a:ext>
                </a:extLst>
              </a:tr>
              <a:tr h="270785">
                <a:tc>
                  <a:txBody>
                    <a:bodyPr/>
                    <a:lstStyle/>
                    <a:p>
                      <a:pPr algn="ctr" fontAlgn="b"/>
                      <a:r>
                        <a:rPr lang="en-US" sz="1200" b="0" i="0" u="sng" strike="noStrike">
                          <a:solidFill>
                            <a:srgbClr val="0563C1"/>
                          </a:solidFill>
                          <a:effectLst/>
                          <a:latin typeface="+mn-lt"/>
                          <a:hlinkClick r:id="rId3"/>
                        </a:rPr>
                        <a:t>20/0030r0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Multi-link Association Follow Up</a:t>
                      </a:r>
                    </a:p>
                  </a:txBody>
                  <a:tcPr marL="9525" marR="9525" marT="9525" marB="0" anchor="b"/>
                </a:tc>
                <a:tc>
                  <a:txBody>
                    <a:bodyPr/>
                    <a:lstStyle/>
                    <a:p>
                      <a:pPr algn="l" fontAlgn="b"/>
                      <a:r>
                        <a:rPr lang="en-US" sz="1200" b="0" i="0" u="none" strike="noStrike">
                          <a:solidFill>
                            <a:srgbClr val="000000"/>
                          </a:solidFill>
                          <a:effectLst/>
                          <a:latin typeface="+mn-lt"/>
                        </a:rPr>
                        <a:t>Guogang Huang</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ML-Mgmt</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207052033"/>
                  </a:ext>
                </a:extLst>
              </a:tr>
              <a:tr h="388348">
                <a:tc>
                  <a:txBody>
                    <a:bodyPr/>
                    <a:lstStyle/>
                    <a:p>
                      <a:pPr algn="ctr" fontAlgn="b"/>
                      <a:r>
                        <a:rPr lang="en-US" sz="1200" b="0" i="0" u="none" strike="noStrike">
                          <a:solidFill>
                            <a:srgbClr val="000000"/>
                          </a:solidFill>
                          <a:effectLst/>
                          <a:latin typeface="+mn-lt"/>
                        </a:rPr>
                        <a:t>20/0037r0</a:t>
                      </a:r>
                    </a:p>
                  </a:txBody>
                  <a:tcPr marL="9525" marR="9525" marT="9525" marB="0" anchor="b"/>
                </a:tc>
                <a:tc>
                  <a:txBody>
                    <a:bodyPr/>
                    <a:lstStyle/>
                    <a:p>
                      <a:pPr algn="l" fontAlgn="b"/>
                      <a:r>
                        <a:rPr lang="en-US" sz="1200" b="0" i="0" u="none" strike="noStrike">
                          <a:solidFill>
                            <a:srgbClr val="000000"/>
                          </a:solidFill>
                          <a:effectLst/>
                          <a:latin typeface="+mn-lt"/>
                        </a:rPr>
                        <a:t>Power Saving Considering non-AP without STR Capability</a:t>
                      </a:r>
                    </a:p>
                  </a:txBody>
                  <a:tcPr marL="9525" marR="9525" marT="9525" marB="0" anchor="b"/>
                </a:tc>
                <a:tc>
                  <a:txBody>
                    <a:bodyPr/>
                    <a:lstStyle/>
                    <a:p>
                      <a:pPr algn="l" fontAlgn="b"/>
                      <a:r>
                        <a:rPr lang="en-US" sz="1200" b="0" i="0" u="none" strike="noStrike">
                          <a:solidFill>
                            <a:srgbClr val="000000"/>
                          </a:solidFill>
                          <a:effectLst/>
                          <a:latin typeface="+mn-lt"/>
                        </a:rPr>
                        <a:t>Namyeong Kim</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ML-Power Save</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2860903360"/>
                  </a:ext>
                </a:extLst>
              </a:tr>
              <a:tr h="270785">
                <a:tc>
                  <a:txBody>
                    <a:bodyPr/>
                    <a:lstStyle/>
                    <a:p>
                      <a:pPr algn="ctr" fontAlgn="b"/>
                      <a:r>
                        <a:rPr lang="en-US" sz="1200" b="0" i="0" u="none" strike="noStrike" dirty="0">
                          <a:solidFill>
                            <a:srgbClr val="000000"/>
                          </a:solidFill>
                          <a:effectLst/>
                          <a:latin typeface="+mn-lt"/>
                          <a:hlinkClick r:id="rId4"/>
                        </a:rPr>
                        <a:t>20/0053r0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Multi-link BA</a:t>
                      </a:r>
                    </a:p>
                  </a:txBody>
                  <a:tcPr marL="9525" marR="9525" marT="9525" marB="0" anchor="b"/>
                </a:tc>
                <a:tc>
                  <a:txBody>
                    <a:bodyPr/>
                    <a:lstStyle/>
                    <a:p>
                      <a:pPr algn="l" fontAlgn="b"/>
                      <a:r>
                        <a:rPr lang="en-US" sz="1200" b="0" i="0" u="none" strike="noStrike">
                          <a:solidFill>
                            <a:srgbClr val="000000"/>
                          </a:solidFill>
                          <a:effectLst/>
                          <a:latin typeface="+mn-lt"/>
                        </a:rPr>
                        <a:t>Po-Kai Huang</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ML-Block Ack</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3097010116"/>
                  </a:ext>
                </a:extLst>
              </a:tr>
              <a:tr h="270785">
                <a:tc>
                  <a:txBody>
                    <a:bodyPr/>
                    <a:lstStyle/>
                    <a:p>
                      <a:pPr algn="ctr" fontAlgn="b"/>
                      <a:r>
                        <a:rPr lang="en-US" sz="1200" b="0" i="0" u="none" strike="noStrike" dirty="0">
                          <a:solidFill>
                            <a:srgbClr val="000000"/>
                          </a:solidFill>
                          <a:effectLst/>
                          <a:latin typeface="+mn-lt"/>
                          <a:hlinkClick r:id="rId5"/>
                        </a:rPr>
                        <a:t>20/0054r0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MLD MAC address and WM address</a:t>
                      </a:r>
                    </a:p>
                  </a:txBody>
                  <a:tcPr marL="9525" marR="9525" marT="9525" marB="0" anchor="b"/>
                </a:tc>
                <a:tc>
                  <a:txBody>
                    <a:bodyPr/>
                    <a:lstStyle/>
                    <a:p>
                      <a:pPr algn="l" fontAlgn="b"/>
                      <a:r>
                        <a:rPr lang="en-US" sz="1200" b="0" i="0" u="none" strike="noStrike">
                          <a:solidFill>
                            <a:srgbClr val="000000"/>
                          </a:solidFill>
                          <a:effectLst/>
                          <a:latin typeface="+mn-lt"/>
                        </a:rPr>
                        <a:t>Po-Kai Huang</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ML-Architecture</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998493356"/>
                  </a:ext>
                </a:extLst>
              </a:tr>
              <a:tr h="270785">
                <a:tc>
                  <a:txBody>
                    <a:bodyPr/>
                    <a:lstStyle/>
                    <a:p>
                      <a:pPr algn="ctr" fontAlgn="b"/>
                      <a:r>
                        <a:rPr lang="en-US" sz="1200" b="0" i="0" u="sng" strike="noStrike">
                          <a:solidFill>
                            <a:srgbClr val="0563C1"/>
                          </a:solidFill>
                          <a:effectLst/>
                          <a:latin typeface="+mn-lt"/>
                          <a:hlinkClick r:id="rId6"/>
                        </a:rPr>
                        <a:t>20/0055r0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Multi-link block ack architecture</a:t>
                      </a:r>
                    </a:p>
                  </a:txBody>
                  <a:tcPr marL="9525" marR="9525" marT="9525" marB="0" anchor="b"/>
                </a:tc>
                <a:tc>
                  <a:txBody>
                    <a:bodyPr/>
                    <a:lstStyle/>
                    <a:p>
                      <a:pPr algn="l" fontAlgn="b"/>
                      <a:r>
                        <a:rPr lang="en-US" sz="1200" b="0" i="0" u="none" strike="noStrike">
                          <a:solidFill>
                            <a:srgbClr val="000000"/>
                          </a:solidFill>
                          <a:effectLst/>
                          <a:latin typeface="+mn-lt"/>
                        </a:rPr>
                        <a:t>Rojan Chitrakar</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ML-Architecture</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2402397956"/>
                  </a:ext>
                </a:extLst>
              </a:tr>
              <a:tr h="270785">
                <a:tc>
                  <a:txBody>
                    <a:bodyPr/>
                    <a:lstStyle/>
                    <a:p>
                      <a:pPr algn="ctr" fontAlgn="b"/>
                      <a:r>
                        <a:rPr lang="en-US" sz="1200" b="0" i="0" u="none" strike="noStrike">
                          <a:solidFill>
                            <a:srgbClr val="000000"/>
                          </a:solidFill>
                          <a:effectLst/>
                          <a:latin typeface="+mn-lt"/>
                        </a:rPr>
                        <a:t>20/0061r0</a:t>
                      </a:r>
                    </a:p>
                  </a:txBody>
                  <a:tcPr marL="9525" marR="9525" marT="9525" marB="0" anchor="b"/>
                </a:tc>
                <a:tc>
                  <a:txBody>
                    <a:bodyPr/>
                    <a:lstStyle/>
                    <a:p>
                      <a:pPr algn="l" fontAlgn="b"/>
                      <a:r>
                        <a:rPr lang="en-US" sz="1200" b="0" i="0" u="none" strike="noStrike">
                          <a:solidFill>
                            <a:srgbClr val="000000"/>
                          </a:solidFill>
                          <a:effectLst/>
                          <a:latin typeface="+mn-lt"/>
                        </a:rPr>
                        <a:t>BA Consideration</a:t>
                      </a:r>
                    </a:p>
                  </a:txBody>
                  <a:tcPr marL="9525" marR="9525" marT="9525" marB="0" anchor="b"/>
                </a:tc>
                <a:tc>
                  <a:txBody>
                    <a:bodyPr/>
                    <a:lstStyle/>
                    <a:p>
                      <a:pPr algn="l" fontAlgn="b"/>
                      <a:r>
                        <a:rPr lang="en-US" sz="1200" b="0" i="0" u="none" strike="noStrike">
                          <a:solidFill>
                            <a:srgbClr val="000000"/>
                          </a:solidFill>
                          <a:effectLst/>
                          <a:latin typeface="+mn-lt"/>
                        </a:rPr>
                        <a:t>Liwen Chu</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ML-Block Ack</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2478133395"/>
                  </a:ext>
                </a:extLst>
              </a:tr>
              <a:tr h="388348">
                <a:tc>
                  <a:txBody>
                    <a:bodyPr/>
                    <a:lstStyle/>
                    <a:p>
                      <a:pPr algn="ctr" fontAlgn="b"/>
                      <a:r>
                        <a:rPr lang="en-US" sz="1200" b="0" i="0" u="none" strike="noStrike">
                          <a:solidFill>
                            <a:srgbClr val="000000"/>
                          </a:solidFill>
                          <a:effectLst/>
                          <a:latin typeface="+mn-lt"/>
                        </a:rPr>
                        <a:t>20/0062r0</a:t>
                      </a:r>
                    </a:p>
                  </a:txBody>
                  <a:tcPr marL="9525" marR="9525" marT="9525" marB="0" anchor="b"/>
                </a:tc>
                <a:tc>
                  <a:txBody>
                    <a:bodyPr/>
                    <a:lstStyle/>
                    <a:p>
                      <a:pPr algn="l" fontAlgn="b"/>
                      <a:r>
                        <a:rPr lang="en-US" sz="1200" b="0" i="0" u="none" strike="noStrike">
                          <a:solidFill>
                            <a:srgbClr val="000000"/>
                          </a:solidFill>
                          <a:effectLst/>
                          <a:latin typeface="+mn-lt"/>
                        </a:rPr>
                        <a:t>Protection with more than 160MHz PPDU and puncture operation</a:t>
                      </a:r>
                    </a:p>
                  </a:txBody>
                  <a:tcPr marL="9525" marR="9525" marT="9525" marB="0" anchor="b"/>
                </a:tc>
                <a:tc>
                  <a:txBody>
                    <a:bodyPr/>
                    <a:lstStyle/>
                    <a:p>
                      <a:pPr algn="l" fontAlgn="b"/>
                      <a:r>
                        <a:rPr lang="en-US" sz="1200" b="0" i="0" u="none" strike="noStrike">
                          <a:solidFill>
                            <a:srgbClr val="000000"/>
                          </a:solidFill>
                          <a:effectLst/>
                          <a:latin typeface="+mn-lt"/>
                        </a:rPr>
                        <a:t>Liwen Chu</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Medium Access</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1441434316"/>
                  </a:ext>
                </a:extLst>
              </a:tr>
              <a:tr h="270785">
                <a:tc>
                  <a:txBody>
                    <a:bodyPr/>
                    <a:lstStyle/>
                    <a:p>
                      <a:pPr algn="ctr" fontAlgn="b"/>
                      <a:r>
                        <a:rPr lang="en-US" sz="1200" b="0" i="0" u="none" strike="noStrike">
                          <a:solidFill>
                            <a:srgbClr val="000000"/>
                          </a:solidFill>
                          <a:effectLst/>
                          <a:latin typeface="+mn-lt"/>
                        </a:rPr>
                        <a:t>20/0063r0</a:t>
                      </a:r>
                    </a:p>
                  </a:txBody>
                  <a:tcPr marL="9525" marR="9525" marT="9525" marB="0" anchor="b"/>
                </a:tc>
                <a:tc>
                  <a:txBody>
                    <a:bodyPr/>
                    <a:lstStyle/>
                    <a:p>
                      <a:pPr algn="l" fontAlgn="b"/>
                      <a:r>
                        <a:rPr lang="en-US" sz="1200" b="0" i="0" u="none" strike="noStrike">
                          <a:solidFill>
                            <a:srgbClr val="000000"/>
                          </a:solidFill>
                          <a:effectLst/>
                          <a:latin typeface="+mn-lt"/>
                        </a:rPr>
                        <a:t>STA MLD link address</a:t>
                      </a:r>
                    </a:p>
                  </a:txBody>
                  <a:tcPr marL="9525" marR="9525" marT="9525" marB="0" anchor="b"/>
                </a:tc>
                <a:tc>
                  <a:txBody>
                    <a:bodyPr/>
                    <a:lstStyle/>
                    <a:p>
                      <a:pPr algn="l" fontAlgn="b"/>
                      <a:r>
                        <a:rPr lang="en-US" sz="1200" b="0" i="0" u="none" strike="noStrike">
                          <a:solidFill>
                            <a:srgbClr val="000000"/>
                          </a:solidFill>
                          <a:effectLst/>
                          <a:latin typeface="+mn-lt"/>
                        </a:rPr>
                        <a:t>Liwen Chu</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ML-Architecture</a:t>
                      </a:r>
                    </a:p>
                  </a:txBody>
                  <a:tcPr marL="9525" marR="9525" marT="9525" marB="0" anchor="b"/>
                </a:tc>
                <a:tc>
                  <a:txBody>
                    <a:bodyPr/>
                    <a:lstStyle/>
                    <a:p>
                      <a:pPr algn="ctr" fontAlgn="b"/>
                      <a:r>
                        <a:rPr lang="en-US" sz="1200" b="0" i="0" u="none" strike="noStrike" dirty="0">
                          <a:solidFill>
                            <a:srgbClr val="000000"/>
                          </a:solidFill>
                          <a:effectLst/>
                          <a:latin typeface="+mn-lt"/>
                        </a:rPr>
                        <a:t>MAC</a:t>
                      </a:r>
                    </a:p>
                  </a:txBody>
                  <a:tcPr marL="9525" marR="9525" marT="9525" marB="0" anchor="b"/>
                </a:tc>
                <a:extLst>
                  <a:ext uri="{0D108BD9-81ED-4DB2-BD59-A6C34878D82A}">
                    <a16:rowId xmlns:a16="http://schemas.microsoft.com/office/drawing/2014/main" val="1351139308"/>
                  </a:ext>
                </a:extLst>
              </a:tr>
            </a:tbl>
          </a:graphicData>
        </a:graphic>
      </p:graphicFrame>
    </p:spTree>
    <p:extLst>
      <p:ext uri="{BB962C8B-B14F-4D97-AF65-F5344CB8AC3E}">
        <p14:creationId xmlns:p14="http://schemas.microsoft.com/office/powerpoint/2010/main" val="71395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List-4</a:t>
            </a:r>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24</a:t>
            </a:fld>
            <a:endParaRPr lang="en-GB"/>
          </a:p>
        </p:txBody>
      </p:sp>
      <p:sp>
        <p:nvSpPr>
          <p:cNvPr id="8" name="Date Placeholder 3">
            <a:extLst>
              <a:ext uri="{FF2B5EF4-FFF2-40B4-BE49-F238E27FC236}">
                <a16:creationId xmlns:a16="http://schemas.microsoft.com/office/drawing/2014/main" id="{109216C5-B6D8-43A9-891B-BD4E4660B7C9}"/>
              </a:ext>
            </a:extLst>
          </p:cNvPr>
          <p:cNvSpPr txBox="1">
            <a:spLocks/>
          </p:cNvSpPr>
          <p:nvPr/>
        </p:nvSpPr>
        <p:spPr>
          <a:xfrm>
            <a:off x="685800" y="260350"/>
            <a:ext cx="2303451" cy="27305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a:solidFill>
                  <a:schemeClr val="tx1"/>
                </a:solidFill>
              </a:rPr>
              <a:t>January 2020</a:t>
            </a:r>
            <a:endParaRPr lang="en-GB" sz="1800" b="1" dirty="0">
              <a:solidFill>
                <a:schemeClr val="tx1"/>
              </a:solidFill>
            </a:endParaRPr>
          </a:p>
        </p:txBody>
      </p:sp>
      <p:graphicFrame>
        <p:nvGraphicFramePr>
          <p:cNvPr id="6" name="Table 5">
            <a:extLst>
              <a:ext uri="{FF2B5EF4-FFF2-40B4-BE49-F238E27FC236}">
                <a16:creationId xmlns:a16="http://schemas.microsoft.com/office/drawing/2014/main" id="{8DF25C99-7BD3-4F0A-BA6D-9494D98FF949}"/>
              </a:ext>
            </a:extLst>
          </p:cNvPr>
          <p:cNvGraphicFramePr>
            <a:graphicFrameLocks noGrp="1"/>
          </p:cNvGraphicFramePr>
          <p:nvPr>
            <p:extLst>
              <p:ext uri="{D42A27DB-BD31-4B8C-83A1-F6EECF244321}">
                <p14:modId xmlns:p14="http://schemas.microsoft.com/office/powerpoint/2010/main" val="2707137073"/>
              </p:ext>
            </p:extLst>
          </p:nvPr>
        </p:nvGraphicFramePr>
        <p:xfrm>
          <a:off x="382191" y="1704975"/>
          <a:ext cx="8353894" cy="4390666"/>
        </p:xfrm>
        <a:graphic>
          <a:graphicData uri="http://schemas.openxmlformats.org/drawingml/2006/table">
            <a:tbl>
              <a:tblPr>
                <a:tableStyleId>{073A0DAA-6AF3-43AB-8588-CEC1D06C72B9}</a:tableStyleId>
              </a:tblPr>
              <a:tblGrid>
                <a:gridCol w="684213">
                  <a:extLst>
                    <a:ext uri="{9D8B030D-6E8A-4147-A177-3AD203B41FA5}">
                      <a16:colId xmlns:a16="http://schemas.microsoft.com/office/drawing/2014/main" val="3345348967"/>
                    </a:ext>
                  </a:extLst>
                </a:gridCol>
                <a:gridCol w="3124596">
                  <a:extLst>
                    <a:ext uri="{9D8B030D-6E8A-4147-A177-3AD203B41FA5}">
                      <a16:colId xmlns:a16="http://schemas.microsoft.com/office/drawing/2014/main" val="2491026966"/>
                    </a:ext>
                  </a:extLst>
                </a:gridCol>
                <a:gridCol w="1614488">
                  <a:extLst>
                    <a:ext uri="{9D8B030D-6E8A-4147-A177-3AD203B41FA5}">
                      <a16:colId xmlns:a16="http://schemas.microsoft.com/office/drawing/2014/main" val="1540553466"/>
                    </a:ext>
                  </a:extLst>
                </a:gridCol>
                <a:gridCol w="1138237">
                  <a:extLst>
                    <a:ext uri="{9D8B030D-6E8A-4147-A177-3AD203B41FA5}">
                      <a16:colId xmlns:a16="http://schemas.microsoft.com/office/drawing/2014/main" val="3983441159"/>
                    </a:ext>
                  </a:extLst>
                </a:gridCol>
                <a:gridCol w="1255072">
                  <a:extLst>
                    <a:ext uri="{9D8B030D-6E8A-4147-A177-3AD203B41FA5}">
                      <a16:colId xmlns:a16="http://schemas.microsoft.com/office/drawing/2014/main" val="2873162818"/>
                    </a:ext>
                  </a:extLst>
                </a:gridCol>
                <a:gridCol w="537288">
                  <a:extLst>
                    <a:ext uri="{9D8B030D-6E8A-4147-A177-3AD203B41FA5}">
                      <a16:colId xmlns:a16="http://schemas.microsoft.com/office/drawing/2014/main" val="3992138055"/>
                    </a:ext>
                  </a:extLst>
                </a:gridCol>
              </a:tblGrid>
              <a:tr h="241129">
                <a:tc>
                  <a:txBody>
                    <a:bodyPr/>
                    <a:lstStyle/>
                    <a:p>
                      <a:pPr algn="ctr" rtl="0" fontAlgn="ctr"/>
                      <a:r>
                        <a:rPr lang="en-US" sz="1200" b="1" u="none" strike="noStrike" dirty="0">
                          <a:effectLst/>
                          <a:latin typeface="+mn-lt"/>
                        </a:rPr>
                        <a:t>DCN</a:t>
                      </a:r>
                      <a:endParaRPr lang="en-US" sz="1200" b="1" i="0" u="none" strike="noStrike" dirty="0">
                        <a:solidFill>
                          <a:srgbClr val="000000"/>
                        </a:solidFill>
                        <a:effectLst/>
                        <a:latin typeface="+mn-lt"/>
                      </a:endParaRPr>
                    </a:p>
                  </a:txBody>
                  <a:tcPr marL="9525" marR="9525" marT="9525" marB="0" anchor="ctr"/>
                </a:tc>
                <a:tc>
                  <a:txBody>
                    <a:bodyPr/>
                    <a:lstStyle/>
                    <a:p>
                      <a:pPr algn="ctr" fontAlgn="b"/>
                      <a:r>
                        <a:rPr lang="en-US" sz="1200" b="1" u="none" strike="noStrike" dirty="0">
                          <a:effectLst/>
                          <a:latin typeface="+mn-lt"/>
                        </a:rPr>
                        <a:t>Title</a:t>
                      </a:r>
                      <a:endParaRPr lang="en-US" sz="1200" b="1" i="0" u="none" strike="noStrike" dirty="0">
                        <a:solidFill>
                          <a:srgbClr val="000000"/>
                        </a:solidFill>
                        <a:effectLst/>
                        <a:latin typeface="+mn-lt"/>
                      </a:endParaRPr>
                    </a:p>
                  </a:txBody>
                  <a:tcPr marL="9525" marR="9525" marT="9525" marB="0" anchor="b"/>
                </a:tc>
                <a:tc>
                  <a:txBody>
                    <a:bodyPr/>
                    <a:lstStyle/>
                    <a:p>
                      <a:pPr algn="ctr" fontAlgn="b"/>
                      <a:r>
                        <a:rPr lang="en-US" sz="1200" b="1" u="none" strike="noStrike">
                          <a:effectLst/>
                          <a:latin typeface="+mn-lt"/>
                        </a:rPr>
                        <a:t>Author</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a:effectLst/>
                          <a:latin typeface="+mn-lt"/>
                        </a:rPr>
                        <a:t>Status</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a:effectLst/>
                          <a:latin typeface="+mn-lt"/>
                        </a:rPr>
                        <a:t>Topic</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dirty="0">
                          <a:effectLst/>
                          <a:latin typeface="+mn-lt"/>
                        </a:rPr>
                        <a:t>Session</a:t>
                      </a:r>
                      <a:endParaRPr lang="en-US" sz="1200" b="1"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3201800783"/>
                  </a:ext>
                </a:extLst>
              </a:tr>
              <a:tr h="237353">
                <a:tc>
                  <a:txBody>
                    <a:bodyPr/>
                    <a:lstStyle/>
                    <a:p>
                      <a:pPr algn="ctr" fontAlgn="b"/>
                      <a:r>
                        <a:rPr lang="en-US" sz="1200" b="0" i="0" u="none" strike="noStrike" dirty="0">
                          <a:solidFill>
                            <a:srgbClr val="000000"/>
                          </a:solidFill>
                          <a:effectLst/>
                          <a:latin typeface="+mn-lt"/>
                          <a:hlinkClick r:id="rId2"/>
                        </a:rPr>
                        <a:t>20/0066r0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Multi-link TIM</a:t>
                      </a:r>
                    </a:p>
                  </a:txBody>
                  <a:tcPr marL="9525" marR="9525" marT="9525" marB="0" anchor="b"/>
                </a:tc>
                <a:tc>
                  <a:txBody>
                    <a:bodyPr/>
                    <a:lstStyle/>
                    <a:p>
                      <a:pPr algn="l" fontAlgn="b"/>
                      <a:r>
                        <a:rPr lang="en-US" sz="1200" b="0" i="0" u="none" strike="noStrike">
                          <a:solidFill>
                            <a:srgbClr val="000000"/>
                          </a:solidFill>
                          <a:effectLst/>
                          <a:latin typeface="+mn-lt"/>
                        </a:rPr>
                        <a:t>Young Hoon Kwon</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ML-Power Save</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4151435952"/>
                  </a:ext>
                </a:extLst>
              </a:tr>
              <a:tr h="237353">
                <a:tc>
                  <a:txBody>
                    <a:bodyPr/>
                    <a:lstStyle/>
                    <a:p>
                      <a:pPr algn="ctr" fontAlgn="b"/>
                      <a:r>
                        <a:rPr lang="en-US" sz="1200" b="0" i="0" u="sng" strike="noStrike">
                          <a:solidFill>
                            <a:srgbClr val="0563C1"/>
                          </a:solidFill>
                          <a:effectLst/>
                          <a:latin typeface="+mn-lt"/>
                          <a:hlinkClick r:id="rId3"/>
                        </a:rPr>
                        <a:t>20/0069r0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Multi-link communication mode definition</a:t>
                      </a:r>
                    </a:p>
                  </a:txBody>
                  <a:tcPr marL="9525" marR="9525" marT="9525" marB="0" anchor="b"/>
                </a:tc>
                <a:tc>
                  <a:txBody>
                    <a:bodyPr/>
                    <a:lstStyle/>
                    <a:p>
                      <a:pPr algn="l" fontAlgn="b"/>
                      <a:r>
                        <a:rPr lang="en-US" sz="1200" b="0" i="0" u="none" strike="noStrike">
                          <a:solidFill>
                            <a:srgbClr val="000000"/>
                          </a:solidFill>
                          <a:effectLst/>
                          <a:latin typeface="+mn-lt"/>
                        </a:rPr>
                        <a:t>Yonggang Fang</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ML-General</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1651023207"/>
                  </a:ext>
                </a:extLst>
              </a:tr>
              <a:tr h="237353">
                <a:tc>
                  <a:txBody>
                    <a:bodyPr/>
                    <a:lstStyle/>
                    <a:p>
                      <a:pPr algn="ctr" fontAlgn="b"/>
                      <a:r>
                        <a:rPr lang="en-US" sz="1200" b="0" i="0" u="sng" strike="noStrike">
                          <a:solidFill>
                            <a:srgbClr val="0563C1"/>
                          </a:solidFill>
                          <a:effectLst/>
                          <a:latin typeface="+mn-lt"/>
                          <a:hlinkClick r:id="rId4"/>
                        </a:rPr>
                        <a:t>20/0070r0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Multi-link power saving operation</a:t>
                      </a:r>
                    </a:p>
                  </a:txBody>
                  <a:tcPr marL="9525" marR="9525" marT="9525" marB="0" anchor="b"/>
                </a:tc>
                <a:tc>
                  <a:txBody>
                    <a:bodyPr/>
                    <a:lstStyle/>
                    <a:p>
                      <a:pPr algn="l" fontAlgn="b"/>
                      <a:r>
                        <a:rPr lang="en-US" sz="1200" b="0" i="0" u="none" strike="noStrike">
                          <a:solidFill>
                            <a:srgbClr val="000000"/>
                          </a:solidFill>
                          <a:effectLst/>
                          <a:latin typeface="+mn-lt"/>
                        </a:rPr>
                        <a:t>Yonggang Fang</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ML-Power Save</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829022273"/>
                  </a:ext>
                </a:extLst>
              </a:tr>
              <a:tr h="237353">
                <a:tc>
                  <a:txBody>
                    <a:bodyPr/>
                    <a:lstStyle/>
                    <a:p>
                      <a:pPr algn="ctr" fontAlgn="b"/>
                      <a:r>
                        <a:rPr lang="en-US" sz="1200" b="0" i="0" u="sng" strike="noStrike">
                          <a:solidFill>
                            <a:srgbClr val="0563C1"/>
                          </a:solidFill>
                          <a:effectLst/>
                          <a:latin typeface="+mn-lt"/>
                          <a:hlinkClick r:id="rId5"/>
                        </a:rPr>
                        <a:t>20/0081r0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MLO-Sync-TX</a:t>
                      </a:r>
                    </a:p>
                  </a:txBody>
                  <a:tcPr marL="9525" marR="9525" marT="9525" marB="0" anchor="b"/>
                </a:tc>
                <a:tc>
                  <a:txBody>
                    <a:bodyPr/>
                    <a:lstStyle/>
                    <a:p>
                      <a:pPr algn="l" fontAlgn="b"/>
                      <a:r>
                        <a:rPr lang="en-US" sz="1200" b="0" i="0" u="none" strike="noStrike">
                          <a:solidFill>
                            <a:srgbClr val="000000"/>
                          </a:solidFill>
                          <a:effectLst/>
                          <a:latin typeface="+mn-lt"/>
                        </a:rPr>
                        <a:t>Matthew Fischer</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ML-Sync TX/RX</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600687679"/>
                  </a:ext>
                </a:extLst>
              </a:tr>
              <a:tr h="466545">
                <a:tc>
                  <a:txBody>
                    <a:bodyPr/>
                    <a:lstStyle/>
                    <a:p>
                      <a:pPr algn="ctr" fontAlgn="b"/>
                      <a:r>
                        <a:rPr lang="en-US" sz="1200" b="0" i="0" u="sng" strike="noStrike">
                          <a:solidFill>
                            <a:srgbClr val="0563C1"/>
                          </a:solidFill>
                          <a:effectLst/>
                          <a:latin typeface="+mn-lt"/>
                          <a:hlinkClick r:id="rId6"/>
                        </a:rPr>
                        <a:t>20/0082r0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Synchronous-Transmitter-Medium-State-Information</a:t>
                      </a:r>
                    </a:p>
                  </a:txBody>
                  <a:tcPr marL="9525" marR="9525" marT="9525" marB="0" anchor="b"/>
                </a:tc>
                <a:tc>
                  <a:txBody>
                    <a:bodyPr/>
                    <a:lstStyle/>
                    <a:p>
                      <a:pPr algn="l" fontAlgn="b"/>
                      <a:r>
                        <a:rPr lang="en-US" sz="1200" b="0" i="0" u="none" strike="noStrike">
                          <a:solidFill>
                            <a:srgbClr val="000000"/>
                          </a:solidFill>
                          <a:effectLst/>
                          <a:latin typeface="+mn-lt"/>
                        </a:rPr>
                        <a:t>Matthew Fischer</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ML-Sync TX/RX</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1191096847"/>
                  </a:ext>
                </a:extLst>
              </a:tr>
              <a:tr h="237353">
                <a:tc>
                  <a:txBody>
                    <a:bodyPr/>
                    <a:lstStyle/>
                    <a:p>
                      <a:pPr algn="ctr" fontAlgn="b"/>
                      <a:r>
                        <a:rPr lang="en-US" sz="1200" b="0" i="0" u="none" strike="noStrike">
                          <a:solidFill>
                            <a:srgbClr val="000000"/>
                          </a:solidFill>
                          <a:effectLst/>
                          <a:latin typeface="+mn-lt"/>
                        </a:rPr>
                        <a:t>20/0084r0</a:t>
                      </a:r>
                    </a:p>
                  </a:txBody>
                  <a:tcPr marL="9525" marR="9525" marT="9525" marB="0" anchor="b"/>
                </a:tc>
                <a:tc>
                  <a:txBody>
                    <a:bodyPr/>
                    <a:lstStyle/>
                    <a:p>
                      <a:pPr algn="l" fontAlgn="b"/>
                      <a:r>
                        <a:rPr lang="en-US" sz="1200" b="0" i="0" u="none" strike="noStrike">
                          <a:solidFill>
                            <a:srgbClr val="000000"/>
                          </a:solidFill>
                          <a:effectLst/>
                          <a:latin typeface="+mn-lt"/>
                        </a:rPr>
                        <a:t>Multi-link TIM design</a:t>
                      </a:r>
                    </a:p>
                  </a:txBody>
                  <a:tcPr marL="9525" marR="9525" marT="9525" marB="0" anchor="b"/>
                </a:tc>
                <a:tc>
                  <a:txBody>
                    <a:bodyPr/>
                    <a:lstStyle/>
                    <a:p>
                      <a:pPr algn="l" fontAlgn="b"/>
                      <a:r>
                        <a:rPr lang="en-US" sz="1200" b="0" i="0" u="none" strike="noStrike">
                          <a:solidFill>
                            <a:srgbClr val="000000"/>
                          </a:solidFill>
                          <a:effectLst/>
                          <a:latin typeface="+mn-lt"/>
                        </a:rPr>
                        <a:t>Minyoung Park</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ML-Power Save</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3680999252"/>
                  </a:ext>
                </a:extLst>
              </a:tr>
              <a:tr h="237353">
                <a:tc>
                  <a:txBody>
                    <a:bodyPr/>
                    <a:lstStyle/>
                    <a:p>
                      <a:pPr algn="ctr" fontAlgn="b"/>
                      <a:r>
                        <a:rPr lang="en-US" sz="1200" b="0" i="0" u="none" strike="noStrike">
                          <a:solidFill>
                            <a:srgbClr val="000000"/>
                          </a:solidFill>
                          <a:effectLst/>
                          <a:latin typeface="+mn-lt"/>
                        </a:rPr>
                        <a:t>20/0085r0</a:t>
                      </a:r>
                    </a:p>
                  </a:txBody>
                  <a:tcPr marL="9525" marR="9525" marT="9525" marB="0" anchor="b"/>
                </a:tc>
                <a:tc>
                  <a:txBody>
                    <a:bodyPr/>
                    <a:lstStyle/>
                    <a:p>
                      <a:pPr algn="l" fontAlgn="b"/>
                      <a:r>
                        <a:rPr lang="en-US" sz="1200" b="0" i="0" u="none" strike="noStrike">
                          <a:solidFill>
                            <a:srgbClr val="000000"/>
                          </a:solidFill>
                          <a:effectLst/>
                          <a:latin typeface="+mn-lt"/>
                        </a:rPr>
                        <a:t>Multi-link power save - link bitmap</a:t>
                      </a:r>
                    </a:p>
                  </a:txBody>
                  <a:tcPr marL="9525" marR="9525" marT="9525" marB="0" anchor="b"/>
                </a:tc>
                <a:tc>
                  <a:txBody>
                    <a:bodyPr/>
                    <a:lstStyle/>
                    <a:p>
                      <a:pPr algn="l" fontAlgn="b"/>
                      <a:r>
                        <a:rPr lang="en-US" sz="1200" b="0" i="0" u="none" strike="noStrike">
                          <a:solidFill>
                            <a:srgbClr val="000000"/>
                          </a:solidFill>
                          <a:effectLst/>
                          <a:latin typeface="+mn-lt"/>
                        </a:rPr>
                        <a:t>Minyoung Park</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ML-Power Save</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1959316968"/>
                  </a:ext>
                </a:extLst>
              </a:tr>
              <a:tr h="237353">
                <a:tc>
                  <a:txBody>
                    <a:bodyPr/>
                    <a:lstStyle/>
                    <a:p>
                      <a:pPr algn="ctr" fontAlgn="b"/>
                      <a:r>
                        <a:rPr lang="en-US" sz="1200" b="0" i="0" u="sng" strike="noStrike" dirty="0">
                          <a:solidFill>
                            <a:srgbClr val="0563C1"/>
                          </a:solidFill>
                          <a:effectLst/>
                          <a:latin typeface="+mn-lt"/>
                          <a:hlinkClick r:id="rId7"/>
                        </a:rPr>
                        <a:t>20/0093r1</a:t>
                      </a:r>
                      <a:endParaRPr lang="en-US" sz="1200" b="0" i="0" u="sng" strike="noStrike" dirty="0">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Multi-link for Low Latency</a:t>
                      </a:r>
                    </a:p>
                  </a:txBody>
                  <a:tcPr marL="9525" marR="9525" marT="9525" marB="0" anchor="b"/>
                </a:tc>
                <a:tc>
                  <a:txBody>
                    <a:bodyPr/>
                    <a:lstStyle/>
                    <a:p>
                      <a:pPr algn="l" fontAlgn="b"/>
                      <a:r>
                        <a:rPr lang="en-US" sz="1200" b="0" i="0" u="none" strike="noStrike">
                          <a:solidFill>
                            <a:srgbClr val="000000"/>
                          </a:solidFill>
                          <a:effectLst/>
                          <a:latin typeface="+mn-lt"/>
                        </a:rPr>
                        <a:t>Adrian Garcia-Rodriguez</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ML-Operation</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842051071"/>
                  </a:ext>
                </a:extLst>
              </a:tr>
              <a:tr h="237353">
                <a:tc>
                  <a:txBody>
                    <a:bodyPr/>
                    <a:lstStyle/>
                    <a:p>
                      <a:pPr algn="ctr" fontAlgn="b"/>
                      <a:r>
                        <a:rPr lang="en-US" sz="1200" b="0" i="0" u="none" strike="noStrike" dirty="0">
                          <a:solidFill>
                            <a:srgbClr val="000000"/>
                          </a:solidFill>
                          <a:effectLst/>
                          <a:latin typeface="+mn-lt"/>
                          <a:hlinkClick r:id="rId8"/>
                        </a:rPr>
                        <a:t>20/0106r0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Follow up on performance aspects of multi link operations with constrains</a:t>
                      </a:r>
                    </a:p>
                  </a:txBody>
                  <a:tcPr marL="9525" marR="9525" marT="9525" marB="0" anchor="b"/>
                </a:tc>
                <a:tc>
                  <a:txBody>
                    <a:bodyPr/>
                    <a:lstStyle/>
                    <a:p>
                      <a:pPr algn="l" fontAlgn="b"/>
                      <a:r>
                        <a:rPr lang="en-US" sz="1200" b="0" i="0" u="none" strike="noStrike">
                          <a:solidFill>
                            <a:srgbClr val="000000"/>
                          </a:solidFill>
                          <a:effectLst/>
                          <a:latin typeface="+mn-lt"/>
                        </a:rPr>
                        <a:t>Dmitry Akhmetov</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ML-Sync TX/RX</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1547032022"/>
                  </a:ext>
                </a:extLst>
              </a:tr>
              <a:tr h="237353">
                <a:tc>
                  <a:txBody>
                    <a:bodyPr/>
                    <a:lstStyle/>
                    <a:p>
                      <a:pPr algn="ctr" fontAlgn="b"/>
                      <a:r>
                        <a:rPr lang="en-US" sz="1200" b="0" i="0" u="none" strike="noStrike" dirty="0">
                          <a:solidFill>
                            <a:srgbClr val="000000"/>
                          </a:solidFill>
                          <a:effectLst/>
                          <a:latin typeface="+mn-lt"/>
                          <a:hlinkClick r:id="rId9"/>
                        </a:rPr>
                        <a:t>20/0114r0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Block Ack Window extension</a:t>
                      </a:r>
                    </a:p>
                  </a:txBody>
                  <a:tcPr marL="9525" marR="9525" marT="9525" marB="0" anchor="b"/>
                </a:tc>
                <a:tc>
                  <a:txBody>
                    <a:bodyPr/>
                    <a:lstStyle/>
                    <a:p>
                      <a:pPr algn="l" fontAlgn="b"/>
                      <a:r>
                        <a:rPr lang="en-US" sz="1200" b="0" i="0" u="none" strike="noStrike">
                          <a:solidFill>
                            <a:srgbClr val="000000"/>
                          </a:solidFill>
                          <a:effectLst/>
                          <a:latin typeface="+mn-lt"/>
                        </a:rPr>
                        <a:t>Yongho Seok</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MAC-Block Ack</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3555676225"/>
                  </a:ext>
                </a:extLst>
              </a:tr>
              <a:tr h="237353">
                <a:tc>
                  <a:txBody>
                    <a:bodyPr/>
                    <a:lstStyle/>
                    <a:p>
                      <a:pPr algn="ctr" fontAlgn="b"/>
                      <a:r>
                        <a:rPr lang="en-US" sz="1200" b="0" i="0" u="none" strike="noStrike">
                          <a:solidFill>
                            <a:srgbClr val="000000"/>
                          </a:solidFill>
                          <a:effectLst/>
                          <a:latin typeface="+mn-lt"/>
                        </a:rPr>
                        <a:t>20/0119r0</a:t>
                      </a:r>
                    </a:p>
                  </a:txBody>
                  <a:tcPr marL="9525" marR="9525" marT="9525" marB="0" anchor="b"/>
                </a:tc>
                <a:tc>
                  <a:txBody>
                    <a:bodyPr/>
                    <a:lstStyle/>
                    <a:p>
                      <a:pPr algn="l" fontAlgn="b"/>
                      <a:r>
                        <a:rPr lang="en-US" sz="1200" b="0" i="0" u="none" strike="noStrike">
                          <a:solidFill>
                            <a:srgbClr val="000000"/>
                          </a:solidFill>
                          <a:effectLst/>
                          <a:latin typeface="+mn-lt"/>
                        </a:rPr>
                        <a:t>Follow Up Discussion on Multi-link Operations</a:t>
                      </a:r>
                    </a:p>
                  </a:txBody>
                  <a:tcPr marL="9525" marR="9525" marT="9525" marB="0" anchor="b"/>
                </a:tc>
                <a:tc>
                  <a:txBody>
                    <a:bodyPr/>
                    <a:lstStyle/>
                    <a:p>
                      <a:pPr algn="l" fontAlgn="b"/>
                      <a:r>
                        <a:rPr lang="en-US" sz="1200" b="0" i="0" u="none" strike="noStrike">
                          <a:solidFill>
                            <a:srgbClr val="000000"/>
                          </a:solidFill>
                          <a:effectLst/>
                          <a:latin typeface="+mn-lt"/>
                        </a:rPr>
                        <a:t>Xiaofei Wang</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ML-Operation</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3804039991"/>
                  </a:ext>
                </a:extLst>
              </a:tr>
              <a:tr h="237353">
                <a:tc>
                  <a:txBody>
                    <a:bodyPr/>
                    <a:lstStyle/>
                    <a:p>
                      <a:pPr algn="ctr" fontAlgn="b"/>
                      <a:r>
                        <a:rPr lang="en-US" sz="1200" b="0" i="0" u="none" strike="noStrike">
                          <a:solidFill>
                            <a:srgbClr val="000000"/>
                          </a:solidFill>
                          <a:effectLst/>
                          <a:latin typeface="+mn-lt"/>
                        </a:rPr>
                        <a:t>20/0122r0</a:t>
                      </a:r>
                    </a:p>
                  </a:txBody>
                  <a:tcPr marL="9525" marR="9525" marT="9525" marB="0" anchor="b"/>
                </a:tc>
                <a:tc>
                  <a:txBody>
                    <a:bodyPr/>
                    <a:lstStyle/>
                    <a:p>
                      <a:pPr algn="l" fontAlgn="b"/>
                      <a:r>
                        <a:rPr lang="en-US" sz="1200" b="0" i="0" u="none" strike="noStrike">
                          <a:solidFill>
                            <a:srgbClr val="000000"/>
                          </a:solidFill>
                          <a:effectLst/>
                          <a:latin typeface="+mn-lt"/>
                        </a:rPr>
                        <a:t>A BAR Variant For Multi-Link Operation</a:t>
                      </a:r>
                    </a:p>
                  </a:txBody>
                  <a:tcPr marL="9525" marR="9525" marT="9525" marB="0" anchor="b"/>
                </a:tc>
                <a:tc>
                  <a:txBody>
                    <a:bodyPr/>
                    <a:lstStyle/>
                    <a:p>
                      <a:pPr algn="l" fontAlgn="b"/>
                      <a:r>
                        <a:rPr lang="en-US" sz="1200" b="0" i="0" u="none" strike="noStrike">
                          <a:solidFill>
                            <a:srgbClr val="000000"/>
                          </a:solidFill>
                          <a:effectLst/>
                          <a:latin typeface="+mn-lt"/>
                        </a:rPr>
                        <a:t>Chunyu Hu</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ML-Block Ack</a:t>
                      </a:r>
                    </a:p>
                  </a:txBody>
                  <a:tcPr marL="9525" marR="9525" marT="9525" marB="0" anchor="b"/>
                </a:tc>
                <a:tc>
                  <a:txBody>
                    <a:bodyPr/>
                    <a:lstStyle/>
                    <a:p>
                      <a:pPr algn="ctr" fontAlgn="b"/>
                      <a:r>
                        <a:rPr lang="en-US" sz="1200" b="0" i="0" u="none" strike="noStrike">
                          <a:solidFill>
                            <a:srgbClr val="000000"/>
                          </a:solidFill>
                          <a:effectLst/>
                          <a:latin typeface="+mn-lt"/>
                        </a:rPr>
                        <a:t>MAC</a:t>
                      </a:r>
                    </a:p>
                  </a:txBody>
                  <a:tcPr marL="9525" marR="9525" marT="9525" marB="0" anchor="b"/>
                </a:tc>
                <a:extLst>
                  <a:ext uri="{0D108BD9-81ED-4DB2-BD59-A6C34878D82A}">
                    <a16:rowId xmlns:a16="http://schemas.microsoft.com/office/drawing/2014/main" val="3565005283"/>
                  </a:ext>
                </a:extLst>
              </a:tr>
              <a:tr h="237353">
                <a:tc>
                  <a:txBody>
                    <a:bodyPr/>
                    <a:lstStyle/>
                    <a:p>
                      <a:pPr algn="ctr" fontAlgn="b"/>
                      <a:r>
                        <a:rPr lang="en-US" sz="1200" b="0" i="0" u="sng" strike="noStrike" dirty="0">
                          <a:solidFill>
                            <a:srgbClr val="0563C1"/>
                          </a:solidFill>
                          <a:effectLst/>
                          <a:latin typeface="+mn-lt"/>
                          <a:hlinkClick r:id="rId10"/>
                        </a:rPr>
                        <a:t>19/1579r2</a:t>
                      </a:r>
                      <a:endParaRPr lang="en-US" sz="1200" b="0" i="0" u="sng" strike="noStrike" dirty="0">
                        <a:solidFill>
                          <a:srgbClr val="0563C1"/>
                        </a:solidFill>
                        <a:effectLst/>
                        <a:latin typeface="+mn-lt"/>
                      </a:endParaRPr>
                    </a:p>
                  </a:txBody>
                  <a:tcPr marL="9525" marR="9525" marT="9525" marB="0" anchor="b"/>
                </a:tc>
                <a:tc>
                  <a:txBody>
                    <a:bodyPr/>
                    <a:lstStyle/>
                    <a:p>
                      <a:pPr algn="l" fontAlgn="b"/>
                      <a:r>
                        <a:rPr lang="en-US" sz="1200" b="0" i="0" u="none" strike="noStrike" dirty="0">
                          <a:solidFill>
                            <a:srgbClr val="000000"/>
                          </a:solidFill>
                          <a:effectLst/>
                          <a:latin typeface="+mn-lt"/>
                        </a:rPr>
                        <a:t>Adapting the 11be channel model to modern (Doppler) use cases</a:t>
                      </a:r>
                    </a:p>
                  </a:txBody>
                  <a:tcPr marL="9525" marR="9525" marT="9525" marB="0" anchor="b"/>
                </a:tc>
                <a:tc>
                  <a:txBody>
                    <a:bodyPr/>
                    <a:lstStyle/>
                    <a:p>
                      <a:pPr algn="l" fontAlgn="b"/>
                      <a:r>
                        <a:rPr lang="en-US" sz="1200" b="0" i="0" u="none" strike="noStrike">
                          <a:solidFill>
                            <a:srgbClr val="000000"/>
                          </a:solidFill>
                          <a:effectLst/>
                          <a:latin typeface="+mn-lt"/>
                        </a:rPr>
                        <a:t>Shimi Shilo</a:t>
                      </a:r>
                    </a:p>
                  </a:txBody>
                  <a:tcPr marL="9525" marR="9525" marT="9525" marB="0" anchor="b"/>
                </a:tc>
                <a:tc>
                  <a:txBody>
                    <a:bodyPr/>
                    <a:lstStyle/>
                    <a:p>
                      <a:pPr algn="ctr" fontAlgn="b"/>
                      <a:r>
                        <a:rPr lang="en-US" sz="1200" b="0" i="0" u="none" strike="noStrike">
                          <a:solidFill>
                            <a:srgbClr val="000000"/>
                          </a:solidFill>
                          <a:effectLst/>
                          <a:latin typeface="+mn-lt"/>
                        </a:rPr>
                        <a:t>Pending (Update)</a:t>
                      </a:r>
                    </a:p>
                  </a:txBody>
                  <a:tcPr marL="9525" marR="9525" marT="9525" marB="0" anchor="b"/>
                </a:tc>
                <a:tc>
                  <a:txBody>
                    <a:bodyPr/>
                    <a:lstStyle/>
                    <a:p>
                      <a:pPr algn="l" fontAlgn="b"/>
                      <a:r>
                        <a:rPr lang="en-US" sz="1200" b="0" i="0" u="none" strike="noStrike">
                          <a:solidFill>
                            <a:srgbClr val="000000"/>
                          </a:solidFill>
                          <a:effectLst/>
                          <a:latin typeface="+mn-lt"/>
                        </a:rPr>
                        <a:t>Channel Model</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1322468179"/>
                  </a:ext>
                </a:extLst>
              </a:tr>
              <a:tr h="237353">
                <a:tc>
                  <a:txBody>
                    <a:bodyPr/>
                    <a:lstStyle/>
                    <a:p>
                      <a:pPr algn="ctr" fontAlgn="b"/>
                      <a:r>
                        <a:rPr lang="en-US" sz="1200" b="0" i="0" u="sng" strike="noStrike">
                          <a:solidFill>
                            <a:srgbClr val="0563C1"/>
                          </a:solidFill>
                          <a:effectLst/>
                          <a:latin typeface="+mn-lt"/>
                          <a:hlinkClick r:id="rId11"/>
                        </a:rPr>
                        <a:t>19/2161r1</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Multiple RU Support for 11be</a:t>
                      </a:r>
                    </a:p>
                  </a:txBody>
                  <a:tcPr marL="9525" marR="9525" marT="9525" marB="0" anchor="b"/>
                </a:tc>
                <a:tc>
                  <a:txBody>
                    <a:bodyPr/>
                    <a:lstStyle/>
                    <a:p>
                      <a:pPr algn="l" fontAlgn="b"/>
                      <a:r>
                        <a:rPr lang="en-US" sz="1200" b="0" i="0" u="none" strike="noStrike">
                          <a:solidFill>
                            <a:srgbClr val="000000"/>
                          </a:solidFill>
                          <a:effectLst/>
                          <a:latin typeface="+mn-lt"/>
                        </a:rPr>
                        <a:t>Myeongjin Kim</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PHY Design</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194775862"/>
                  </a:ext>
                </a:extLst>
              </a:tr>
              <a:tr h="321539">
                <a:tc>
                  <a:txBody>
                    <a:bodyPr/>
                    <a:lstStyle/>
                    <a:p>
                      <a:pPr algn="ctr" fontAlgn="b"/>
                      <a:r>
                        <a:rPr lang="en-US" sz="1200" b="0" i="0" u="none" strike="noStrike">
                          <a:solidFill>
                            <a:srgbClr val="000000"/>
                          </a:solidFill>
                          <a:effectLst/>
                          <a:latin typeface="+mn-lt"/>
                        </a:rPr>
                        <a:t>20/0019r0</a:t>
                      </a:r>
                    </a:p>
                  </a:txBody>
                  <a:tcPr marL="9525" marR="9525" marT="9525" marB="0" anchor="b"/>
                </a:tc>
                <a:tc>
                  <a:txBody>
                    <a:bodyPr/>
                    <a:lstStyle/>
                    <a:p>
                      <a:pPr algn="l" fontAlgn="b"/>
                      <a:r>
                        <a:rPr lang="en-US" sz="1200" b="0" i="0" u="none" strike="noStrike">
                          <a:solidFill>
                            <a:srgbClr val="000000"/>
                          </a:solidFill>
                          <a:effectLst/>
                          <a:latin typeface="+mn-lt"/>
                        </a:rPr>
                        <a:t>11be PPDU format</a:t>
                      </a:r>
                    </a:p>
                  </a:txBody>
                  <a:tcPr marL="9525" marR="9525" marT="9525" marB="0" anchor="b"/>
                </a:tc>
                <a:tc>
                  <a:txBody>
                    <a:bodyPr/>
                    <a:lstStyle/>
                    <a:p>
                      <a:pPr algn="l" fontAlgn="b"/>
                      <a:r>
                        <a:rPr lang="en-US" sz="1200" b="0" i="0" u="none" strike="noStrike">
                          <a:solidFill>
                            <a:srgbClr val="000000"/>
                          </a:solidFill>
                          <a:effectLst/>
                          <a:latin typeface="+mn-lt"/>
                        </a:rPr>
                        <a:t>Dongguk Lim</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PPDU format</a:t>
                      </a:r>
                    </a:p>
                  </a:txBody>
                  <a:tcPr marL="9525" marR="9525" marT="9525" marB="0" anchor="b"/>
                </a:tc>
                <a:tc>
                  <a:txBody>
                    <a:bodyPr/>
                    <a:lstStyle/>
                    <a:p>
                      <a:pPr algn="ctr" fontAlgn="b"/>
                      <a:r>
                        <a:rPr lang="en-US" sz="1200" b="0" i="0" u="none" strike="noStrike" dirty="0">
                          <a:solidFill>
                            <a:srgbClr val="000000"/>
                          </a:solidFill>
                          <a:effectLst/>
                          <a:latin typeface="+mn-lt"/>
                        </a:rPr>
                        <a:t>PHY</a:t>
                      </a:r>
                    </a:p>
                  </a:txBody>
                  <a:tcPr marL="9525" marR="9525" marT="9525" marB="0" anchor="b"/>
                </a:tc>
                <a:extLst>
                  <a:ext uri="{0D108BD9-81ED-4DB2-BD59-A6C34878D82A}">
                    <a16:rowId xmlns:a16="http://schemas.microsoft.com/office/drawing/2014/main" val="2643300714"/>
                  </a:ext>
                </a:extLst>
              </a:tr>
            </a:tbl>
          </a:graphicData>
        </a:graphic>
      </p:graphicFrame>
    </p:spTree>
    <p:extLst>
      <p:ext uri="{BB962C8B-B14F-4D97-AF65-F5344CB8AC3E}">
        <p14:creationId xmlns:p14="http://schemas.microsoft.com/office/powerpoint/2010/main" val="21341470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List-5</a:t>
            </a:r>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25</a:t>
            </a:fld>
            <a:endParaRPr lang="en-GB"/>
          </a:p>
        </p:txBody>
      </p:sp>
      <p:sp>
        <p:nvSpPr>
          <p:cNvPr id="8" name="Date Placeholder 3">
            <a:extLst>
              <a:ext uri="{FF2B5EF4-FFF2-40B4-BE49-F238E27FC236}">
                <a16:creationId xmlns:a16="http://schemas.microsoft.com/office/drawing/2014/main" id="{109216C5-B6D8-43A9-891B-BD4E4660B7C9}"/>
              </a:ext>
            </a:extLst>
          </p:cNvPr>
          <p:cNvSpPr txBox="1">
            <a:spLocks/>
          </p:cNvSpPr>
          <p:nvPr/>
        </p:nvSpPr>
        <p:spPr>
          <a:xfrm>
            <a:off x="685800" y="260350"/>
            <a:ext cx="2303451" cy="27305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a:solidFill>
                  <a:schemeClr val="tx1"/>
                </a:solidFill>
              </a:rPr>
              <a:t>January 2020</a:t>
            </a:r>
            <a:endParaRPr lang="en-GB" sz="1800" b="1" dirty="0">
              <a:solidFill>
                <a:schemeClr val="tx1"/>
              </a:solidFill>
            </a:endParaRPr>
          </a:p>
        </p:txBody>
      </p:sp>
      <p:graphicFrame>
        <p:nvGraphicFramePr>
          <p:cNvPr id="12" name="Table 11">
            <a:extLst>
              <a:ext uri="{FF2B5EF4-FFF2-40B4-BE49-F238E27FC236}">
                <a16:creationId xmlns:a16="http://schemas.microsoft.com/office/drawing/2014/main" id="{41D6B693-7CEC-4554-B256-E5716DF1A58F}"/>
              </a:ext>
            </a:extLst>
          </p:cNvPr>
          <p:cNvGraphicFramePr>
            <a:graphicFrameLocks noGrp="1"/>
          </p:cNvGraphicFramePr>
          <p:nvPr>
            <p:extLst>
              <p:ext uri="{D42A27DB-BD31-4B8C-83A1-F6EECF244321}">
                <p14:modId xmlns:p14="http://schemas.microsoft.com/office/powerpoint/2010/main" val="2125740067"/>
              </p:ext>
            </p:extLst>
          </p:nvPr>
        </p:nvGraphicFramePr>
        <p:xfrm>
          <a:off x="267318" y="1751013"/>
          <a:ext cx="8775184" cy="4656290"/>
        </p:xfrm>
        <a:graphic>
          <a:graphicData uri="http://schemas.openxmlformats.org/drawingml/2006/table">
            <a:tbl>
              <a:tblPr>
                <a:tableStyleId>{073A0DAA-6AF3-43AB-8588-CEC1D06C72B9}</a:tableStyleId>
              </a:tblPr>
              <a:tblGrid>
                <a:gridCol w="684213">
                  <a:extLst>
                    <a:ext uri="{9D8B030D-6E8A-4147-A177-3AD203B41FA5}">
                      <a16:colId xmlns:a16="http://schemas.microsoft.com/office/drawing/2014/main" val="1602601442"/>
                    </a:ext>
                  </a:extLst>
                </a:gridCol>
                <a:gridCol w="3691032">
                  <a:extLst>
                    <a:ext uri="{9D8B030D-6E8A-4147-A177-3AD203B41FA5}">
                      <a16:colId xmlns:a16="http://schemas.microsoft.com/office/drawing/2014/main" val="511114378"/>
                    </a:ext>
                  </a:extLst>
                </a:gridCol>
                <a:gridCol w="1670695">
                  <a:extLst>
                    <a:ext uri="{9D8B030D-6E8A-4147-A177-3AD203B41FA5}">
                      <a16:colId xmlns:a16="http://schemas.microsoft.com/office/drawing/2014/main" val="986212217"/>
                    </a:ext>
                  </a:extLst>
                </a:gridCol>
                <a:gridCol w="967821">
                  <a:extLst>
                    <a:ext uri="{9D8B030D-6E8A-4147-A177-3AD203B41FA5}">
                      <a16:colId xmlns:a16="http://schemas.microsoft.com/office/drawing/2014/main" val="2656331477"/>
                    </a:ext>
                  </a:extLst>
                </a:gridCol>
                <a:gridCol w="1233409">
                  <a:extLst>
                    <a:ext uri="{9D8B030D-6E8A-4147-A177-3AD203B41FA5}">
                      <a16:colId xmlns:a16="http://schemas.microsoft.com/office/drawing/2014/main" val="3786120295"/>
                    </a:ext>
                  </a:extLst>
                </a:gridCol>
                <a:gridCol w="528014">
                  <a:extLst>
                    <a:ext uri="{9D8B030D-6E8A-4147-A177-3AD203B41FA5}">
                      <a16:colId xmlns:a16="http://schemas.microsoft.com/office/drawing/2014/main" val="862608428"/>
                    </a:ext>
                  </a:extLst>
                </a:gridCol>
              </a:tblGrid>
              <a:tr h="299003">
                <a:tc>
                  <a:txBody>
                    <a:bodyPr/>
                    <a:lstStyle/>
                    <a:p>
                      <a:pPr algn="ctr" rtl="0" fontAlgn="ctr"/>
                      <a:r>
                        <a:rPr lang="en-US" sz="1200" b="1" u="none" strike="noStrike">
                          <a:effectLst/>
                          <a:latin typeface="+mn-lt"/>
                        </a:rPr>
                        <a:t>DCN</a:t>
                      </a:r>
                      <a:endParaRPr lang="en-US" sz="1200" b="1" i="0" u="none" strike="noStrike">
                        <a:solidFill>
                          <a:srgbClr val="000000"/>
                        </a:solidFill>
                        <a:effectLst/>
                        <a:latin typeface="+mn-lt"/>
                      </a:endParaRPr>
                    </a:p>
                  </a:txBody>
                  <a:tcPr marL="9525" marR="9525" marT="9525" marB="0" anchor="ctr"/>
                </a:tc>
                <a:tc>
                  <a:txBody>
                    <a:bodyPr/>
                    <a:lstStyle/>
                    <a:p>
                      <a:pPr algn="ctr" fontAlgn="b"/>
                      <a:r>
                        <a:rPr lang="en-US" sz="1200" b="1" u="none" strike="noStrike">
                          <a:effectLst/>
                          <a:latin typeface="+mn-lt"/>
                        </a:rPr>
                        <a:t>Title</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a:effectLst/>
                          <a:latin typeface="+mn-lt"/>
                        </a:rPr>
                        <a:t>Author</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a:effectLst/>
                          <a:latin typeface="+mn-lt"/>
                        </a:rPr>
                        <a:t>Status</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a:effectLst/>
                          <a:latin typeface="+mn-lt"/>
                        </a:rPr>
                        <a:t>Topic</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dirty="0">
                          <a:effectLst/>
                          <a:latin typeface="+mn-lt"/>
                        </a:rPr>
                        <a:t>Session</a:t>
                      </a:r>
                      <a:endParaRPr lang="en-US" sz="1200" b="1"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869075683"/>
                  </a:ext>
                </a:extLst>
              </a:tr>
              <a:tr h="299003">
                <a:tc>
                  <a:txBody>
                    <a:bodyPr/>
                    <a:lstStyle/>
                    <a:p>
                      <a:pPr algn="ctr" fontAlgn="b"/>
                      <a:r>
                        <a:rPr lang="en-US" sz="1200" b="0" i="0" u="none" strike="noStrike">
                          <a:solidFill>
                            <a:srgbClr val="000000"/>
                          </a:solidFill>
                          <a:effectLst/>
                          <a:latin typeface="+mn-lt"/>
                        </a:rPr>
                        <a:t>20/0020r0</a:t>
                      </a:r>
                    </a:p>
                  </a:txBody>
                  <a:tcPr marL="9525" marR="9525" marT="9525" marB="0" anchor="b"/>
                </a:tc>
                <a:tc>
                  <a:txBody>
                    <a:bodyPr/>
                    <a:lstStyle/>
                    <a:p>
                      <a:pPr algn="l" fontAlgn="b"/>
                      <a:r>
                        <a:rPr lang="en-US" sz="1200" b="0" i="0" u="none" strike="noStrike">
                          <a:solidFill>
                            <a:srgbClr val="000000"/>
                          </a:solidFill>
                          <a:effectLst/>
                          <a:latin typeface="+mn-lt"/>
                        </a:rPr>
                        <a:t>Consideration for EHT-SIG transmission</a:t>
                      </a:r>
                    </a:p>
                  </a:txBody>
                  <a:tcPr marL="9525" marR="9525" marT="9525" marB="0" anchor="b"/>
                </a:tc>
                <a:tc>
                  <a:txBody>
                    <a:bodyPr/>
                    <a:lstStyle/>
                    <a:p>
                      <a:pPr algn="l" fontAlgn="b"/>
                      <a:r>
                        <a:rPr lang="en-US" sz="1200" b="0" i="0" u="none" strike="noStrike">
                          <a:solidFill>
                            <a:srgbClr val="000000"/>
                          </a:solidFill>
                          <a:effectLst/>
                          <a:latin typeface="+mn-lt"/>
                        </a:rPr>
                        <a:t>Dongguk Lim</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EHT Preamble</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703746555"/>
                  </a:ext>
                </a:extLst>
              </a:tr>
              <a:tr h="220717">
                <a:tc>
                  <a:txBody>
                    <a:bodyPr/>
                    <a:lstStyle/>
                    <a:p>
                      <a:pPr algn="ctr" fontAlgn="b"/>
                      <a:r>
                        <a:rPr lang="en-US" sz="1200" b="0" i="0" u="none" strike="noStrike">
                          <a:solidFill>
                            <a:srgbClr val="000000"/>
                          </a:solidFill>
                          <a:effectLst/>
                          <a:latin typeface="+mn-lt"/>
                        </a:rPr>
                        <a:t>20/0022r0</a:t>
                      </a:r>
                    </a:p>
                  </a:txBody>
                  <a:tcPr marL="9525" marR="9525" marT="9525" marB="0" anchor="b"/>
                </a:tc>
                <a:tc>
                  <a:txBody>
                    <a:bodyPr/>
                    <a:lstStyle/>
                    <a:p>
                      <a:pPr algn="l" fontAlgn="b"/>
                      <a:r>
                        <a:rPr lang="en-US" sz="1200" b="0" i="0" u="none" strike="noStrike">
                          <a:solidFill>
                            <a:srgbClr val="000000"/>
                          </a:solidFill>
                          <a:effectLst/>
                          <a:latin typeface="+mn-lt"/>
                        </a:rPr>
                        <a:t>Consideration on 240/160+80 MHz and Preamble Puncturing</a:t>
                      </a:r>
                    </a:p>
                  </a:txBody>
                  <a:tcPr marL="9525" marR="9525" marT="9525" marB="0" anchor="b"/>
                </a:tc>
                <a:tc>
                  <a:txBody>
                    <a:bodyPr/>
                    <a:lstStyle/>
                    <a:p>
                      <a:pPr algn="l" fontAlgn="b"/>
                      <a:r>
                        <a:rPr lang="en-US" sz="1200" b="0" i="0" u="none" strike="noStrike">
                          <a:solidFill>
                            <a:srgbClr val="000000"/>
                          </a:solidFill>
                          <a:effectLst/>
                          <a:latin typeface="+mn-lt"/>
                        </a:rPr>
                        <a:t>Eunsung Park</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Multi-RU/Puncture</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2102625233"/>
                  </a:ext>
                </a:extLst>
              </a:tr>
              <a:tr h="220717">
                <a:tc>
                  <a:txBody>
                    <a:bodyPr/>
                    <a:lstStyle/>
                    <a:p>
                      <a:pPr algn="ctr" fontAlgn="b"/>
                      <a:r>
                        <a:rPr lang="en-US" sz="1200" b="0" i="0" u="none" strike="noStrike">
                          <a:solidFill>
                            <a:srgbClr val="000000"/>
                          </a:solidFill>
                          <a:effectLst/>
                          <a:latin typeface="+mn-lt"/>
                        </a:rPr>
                        <a:t>20/0023r0</a:t>
                      </a:r>
                    </a:p>
                  </a:txBody>
                  <a:tcPr marL="9525" marR="9525" marT="9525" marB="0" anchor="b"/>
                </a:tc>
                <a:tc>
                  <a:txBody>
                    <a:bodyPr/>
                    <a:lstStyle/>
                    <a:p>
                      <a:pPr algn="l" fontAlgn="b"/>
                      <a:r>
                        <a:rPr lang="en-US" sz="1200" b="0" i="0" u="none" strike="noStrike">
                          <a:solidFill>
                            <a:srgbClr val="000000"/>
                          </a:solidFill>
                          <a:effectLst/>
                          <a:latin typeface="+mn-lt"/>
                        </a:rPr>
                        <a:t>Multiple RU Aggregation</a:t>
                      </a:r>
                    </a:p>
                  </a:txBody>
                  <a:tcPr marL="9525" marR="9525" marT="9525" marB="0" anchor="b"/>
                </a:tc>
                <a:tc>
                  <a:txBody>
                    <a:bodyPr/>
                    <a:lstStyle/>
                    <a:p>
                      <a:pPr algn="l" fontAlgn="b"/>
                      <a:r>
                        <a:rPr lang="en-US" sz="1200" b="0" i="0" u="none" strike="noStrike">
                          <a:solidFill>
                            <a:srgbClr val="000000"/>
                          </a:solidFill>
                          <a:effectLst/>
                          <a:latin typeface="+mn-lt"/>
                        </a:rPr>
                        <a:t>Eunsung Park</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Multi-RU/Puncture</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2741528402"/>
                  </a:ext>
                </a:extLst>
              </a:tr>
              <a:tr h="433845">
                <a:tc>
                  <a:txBody>
                    <a:bodyPr/>
                    <a:lstStyle/>
                    <a:p>
                      <a:pPr algn="ctr" fontAlgn="b"/>
                      <a:r>
                        <a:rPr lang="en-US" sz="1200" b="0" i="0" u="sng" strike="noStrike">
                          <a:solidFill>
                            <a:srgbClr val="0563C1"/>
                          </a:solidFill>
                          <a:effectLst/>
                          <a:latin typeface="+mn-lt"/>
                          <a:hlinkClick r:id="rId2"/>
                        </a:rPr>
                        <a:t>20/0029r0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Preamble structure and SIG contents</a:t>
                      </a:r>
                    </a:p>
                  </a:txBody>
                  <a:tcPr marL="9525" marR="9525" marT="9525" marB="0" anchor="b"/>
                </a:tc>
                <a:tc>
                  <a:txBody>
                    <a:bodyPr/>
                    <a:lstStyle/>
                    <a:p>
                      <a:pPr algn="l" fontAlgn="b"/>
                      <a:r>
                        <a:rPr lang="en-US" sz="1200" b="0" i="0" u="none" strike="noStrike">
                          <a:solidFill>
                            <a:srgbClr val="000000"/>
                          </a:solidFill>
                          <a:effectLst/>
                          <a:latin typeface="+mn-lt"/>
                        </a:rPr>
                        <a:t>Ross Jian Yu</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EHT Preamble</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3517083761"/>
                  </a:ext>
                </a:extLst>
              </a:tr>
              <a:tr h="299003">
                <a:tc>
                  <a:txBody>
                    <a:bodyPr/>
                    <a:lstStyle/>
                    <a:p>
                      <a:pPr algn="ctr" fontAlgn="b"/>
                      <a:r>
                        <a:rPr lang="en-US" sz="1200" b="0" i="0" u="none" strike="noStrike" dirty="0">
                          <a:solidFill>
                            <a:srgbClr val="000000"/>
                          </a:solidFill>
                          <a:effectLst/>
                          <a:latin typeface="+mn-lt"/>
                          <a:hlinkClick r:id="rId3"/>
                        </a:rPr>
                        <a:t>20/0031r0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fr-FR" sz="1200" b="0" i="0" u="none" strike="noStrike">
                          <a:solidFill>
                            <a:srgbClr val="000000"/>
                          </a:solidFill>
                          <a:effectLst/>
                          <a:latin typeface="+mn-lt"/>
                        </a:rPr>
                        <a:t>Considerations on EHT PPDU formats</a:t>
                      </a:r>
                    </a:p>
                  </a:txBody>
                  <a:tcPr marL="9525" marR="9525" marT="9525" marB="0" anchor="b"/>
                </a:tc>
                <a:tc>
                  <a:txBody>
                    <a:bodyPr/>
                    <a:lstStyle/>
                    <a:p>
                      <a:pPr algn="l" fontAlgn="b"/>
                      <a:r>
                        <a:rPr lang="en-US" sz="1200" b="0" i="0" u="none" strike="noStrike">
                          <a:solidFill>
                            <a:srgbClr val="000000"/>
                          </a:solidFill>
                          <a:effectLst/>
                          <a:latin typeface="+mn-lt"/>
                        </a:rPr>
                        <a:t>Lei Huang</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PPDU format</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947085294"/>
                  </a:ext>
                </a:extLst>
              </a:tr>
              <a:tr h="220717">
                <a:tc>
                  <a:txBody>
                    <a:bodyPr/>
                    <a:lstStyle/>
                    <a:p>
                      <a:pPr algn="ctr" fontAlgn="b"/>
                      <a:r>
                        <a:rPr lang="en-US" sz="1200" b="0" i="0" u="none" strike="noStrike" dirty="0">
                          <a:solidFill>
                            <a:srgbClr val="000000"/>
                          </a:solidFill>
                          <a:effectLst/>
                          <a:latin typeface="+mn-lt"/>
                          <a:hlinkClick r:id="rId4"/>
                        </a:rPr>
                        <a:t>20/0041r0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Additional overhead reduction in mixed beamforming feedback</a:t>
                      </a:r>
                    </a:p>
                  </a:txBody>
                  <a:tcPr marL="9525" marR="9525" marT="9525" marB="0" anchor="b"/>
                </a:tc>
                <a:tc>
                  <a:txBody>
                    <a:bodyPr/>
                    <a:lstStyle/>
                    <a:p>
                      <a:pPr algn="l" fontAlgn="b"/>
                      <a:r>
                        <a:rPr lang="en-US" sz="1200" b="0" i="0" u="none" strike="noStrike">
                          <a:solidFill>
                            <a:srgbClr val="000000"/>
                          </a:solidFill>
                          <a:effectLst/>
                          <a:latin typeface="+mn-lt"/>
                        </a:rPr>
                        <a:t>Genadiy Tsodik</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MIMO</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583756879"/>
                  </a:ext>
                </a:extLst>
              </a:tr>
              <a:tr h="433845">
                <a:tc>
                  <a:txBody>
                    <a:bodyPr/>
                    <a:lstStyle/>
                    <a:p>
                      <a:pPr algn="ctr" fontAlgn="b"/>
                      <a:r>
                        <a:rPr lang="en-US" sz="1200" b="0" i="0" u="none" strike="noStrike" dirty="0">
                          <a:solidFill>
                            <a:srgbClr val="000000"/>
                          </a:solidFill>
                          <a:effectLst/>
                          <a:latin typeface="+mn-lt"/>
                          <a:hlinkClick r:id="rId5"/>
                        </a:rPr>
                        <a:t>20/0048r0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RU Aggregation for 240MHz and 320MHz</a:t>
                      </a:r>
                    </a:p>
                  </a:txBody>
                  <a:tcPr marL="9525" marR="9525" marT="9525" marB="0" anchor="b"/>
                </a:tc>
                <a:tc>
                  <a:txBody>
                    <a:bodyPr/>
                    <a:lstStyle/>
                    <a:p>
                      <a:pPr algn="l" fontAlgn="b"/>
                      <a:r>
                        <a:rPr lang="en-US" sz="1200" b="0" i="0" u="none" strike="noStrike">
                          <a:solidFill>
                            <a:srgbClr val="000000"/>
                          </a:solidFill>
                          <a:effectLst/>
                          <a:latin typeface="+mn-lt"/>
                        </a:rPr>
                        <a:t>Bin Tian</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Multi-RU/Puncture</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2232652542"/>
                  </a:ext>
                </a:extLst>
              </a:tr>
              <a:tr h="220717">
                <a:tc>
                  <a:txBody>
                    <a:bodyPr/>
                    <a:lstStyle/>
                    <a:p>
                      <a:pPr algn="ctr" fontAlgn="b"/>
                      <a:r>
                        <a:rPr lang="en-US" sz="1200" b="0" i="0" u="none" strike="noStrike">
                          <a:solidFill>
                            <a:srgbClr val="000000"/>
                          </a:solidFill>
                          <a:effectLst/>
                          <a:latin typeface="+mn-lt"/>
                        </a:rPr>
                        <a:t>20/0049r0</a:t>
                      </a:r>
                    </a:p>
                  </a:txBody>
                  <a:tcPr marL="9525" marR="9525" marT="9525" marB="0" anchor="b"/>
                </a:tc>
                <a:tc>
                  <a:txBody>
                    <a:bodyPr/>
                    <a:lstStyle/>
                    <a:p>
                      <a:pPr algn="l" fontAlgn="b"/>
                      <a:r>
                        <a:rPr lang="en-US" sz="1200" b="0" i="0" u="none" strike="noStrike">
                          <a:solidFill>
                            <a:srgbClr val="000000"/>
                          </a:solidFill>
                          <a:effectLst/>
                          <a:latin typeface="+mn-lt"/>
                        </a:rPr>
                        <a:t>PPDU Types and U-SIG Content</a:t>
                      </a:r>
                    </a:p>
                  </a:txBody>
                  <a:tcPr marL="9525" marR="9525" marT="9525" marB="0" anchor="b"/>
                </a:tc>
                <a:tc>
                  <a:txBody>
                    <a:bodyPr/>
                    <a:lstStyle/>
                    <a:p>
                      <a:pPr algn="l" fontAlgn="b"/>
                      <a:r>
                        <a:rPr lang="en-US" sz="1200" b="0" i="0" u="none" strike="noStrike">
                          <a:solidFill>
                            <a:srgbClr val="000000"/>
                          </a:solidFill>
                          <a:effectLst/>
                          <a:latin typeface="+mn-lt"/>
                        </a:rPr>
                        <a:t>Sameer Vermani</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PPDU format</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1738269619"/>
                  </a:ext>
                </a:extLst>
              </a:tr>
              <a:tr h="220717">
                <a:tc>
                  <a:txBody>
                    <a:bodyPr/>
                    <a:lstStyle/>
                    <a:p>
                      <a:pPr algn="ctr" fontAlgn="b"/>
                      <a:r>
                        <a:rPr lang="en-US" sz="1200" b="0" i="0" u="none" strike="noStrike">
                          <a:solidFill>
                            <a:srgbClr val="000000"/>
                          </a:solidFill>
                          <a:effectLst/>
                          <a:latin typeface="+mn-lt"/>
                        </a:rPr>
                        <a:t>20/0058r0</a:t>
                      </a:r>
                    </a:p>
                  </a:txBody>
                  <a:tcPr marL="9525" marR="9525" marT="9525" marB="0" anchor="b"/>
                </a:tc>
                <a:tc>
                  <a:txBody>
                    <a:bodyPr/>
                    <a:lstStyle/>
                    <a:p>
                      <a:pPr algn="l" fontAlgn="b"/>
                      <a:r>
                        <a:rPr lang="en-US" sz="1200" b="0" i="0" u="none" strike="noStrike">
                          <a:solidFill>
                            <a:srgbClr val="000000"/>
                          </a:solidFill>
                          <a:effectLst/>
                          <a:latin typeface="+mn-lt"/>
                        </a:rPr>
                        <a:t>Preamble Puncturing for Transmission to Multiple STAs in 802.11be</a:t>
                      </a:r>
                    </a:p>
                  </a:txBody>
                  <a:tcPr marL="9525" marR="9525" marT="9525" marB="0" anchor="b"/>
                </a:tc>
                <a:tc>
                  <a:txBody>
                    <a:bodyPr/>
                    <a:lstStyle/>
                    <a:p>
                      <a:pPr algn="l" fontAlgn="b"/>
                      <a:r>
                        <a:rPr lang="en-US" sz="1200" b="0" i="0" u="none" strike="noStrike">
                          <a:solidFill>
                            <a:srgbClr val="000000"/>
                          </a:solidFill>
                          <a:effectLst/>
                          <a:latin typeface="+mn-lt"/>
                        </a:rPr>
                        <a:t>Oded Redlich</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Multi-RU/Puncture</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303766673"/>
                  </a:ext>
                </a:extLst>
              </a:tr>
              <a:tr h="220717">
                <a:tc>
                  <a:txBody>
                    <a:bodyPr/>
                    <a:lstStyle/>
                    <a:p>
                      <a:pPr algn="ctr" fontAlgn="b"/>
                      <a:r>
                        <a:rPr lang="en-US" sz="1200" b="0" i="0" u="sng" strike="noStrike">
                          <a:solidFill>
                            <a:srgbClr val="0563C1"/>
                          </a:solidFill>
                          <a:effectLst/>
                          <a:latin typeface="+mn-lt"/>
                          <a:hlinkClick r:id="rId6"/>
                        </a:rPr>
                        <a:t>20/0065r0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 Implicit sounding scheme</a:t>
                      </a:r>
                    </a:p>
                  </a:txBody>
                  <a:tcPr marL="9525" marR="9525" marT="9525" marB="0" anchor="b"/>
                </a:tc>
                <a:tc>
                  <a:txBody>
                    <a:bodyPr/>
                    <a:lstStyle/>
                    <a:p>
                      <a:pPr algn="l" fontAlgn="b"/>
                      <a:r>
                        <a:rPr lang="en-US" sz="1200" b="0" i="0" u="none" strike="noStrike">
                          <a:solidFill>
                            <a:srgbClr val="000000"/>
                          </a:solidFill>
                          <a:effectLst/>
                          <a:latin typeface="+mn-lt"/>
                        </a:rPr>
                        <a:t>Lily Yunping Lyu</a:t>
                      </a:r>
                    </a:p>
                  </a:txBody>
                  <a:tcPr marL="9525" marR="9525" marT="9525" marB="0" anchor="b"/>
                </a:tc>
                <a:tc>
                  <a:txBody>
                    <a:bodyPr/>
                    <a:lstStyle/>
                    <a:p>
                      <a:pPr algn="ctr" fontAlgn="b"/>
                      <a:r>
                        <a:rPr lang="en-US" sz="1200" b="0" i="0" u="none" strike="noStrike">
                          <a:solidFill>
                            <a:srgbClr val="000000"/>
                          </a:solidFill>
                          <a:effectLst/>
                          <a:latin typeface="+mn-lt"/>
                        </a:rPr>
                        <a:t>Defer (C. Call)</a:t>
                      </a:r>
                    </a:p>
                  </a:txBody>
                  <a:tcPr marL="9525" marR="9525" marT="9525" marB="0" anchor="b"/>
                </a:tc>
                <a:tc>
                  <a:txBody>
                    <a:bodyPr/>
                    <a:lstStyle/>
                    <a:p>
                      <a:pPr algn="l" fontAlgn="b"/>
                      <a:r>
                        <a:rPr lang="en-US" sz="1200" b="0" i="0" u="none" strike="noStrike">
                          <a:solidFill>
                            <a:srgbClr val="000000"/>
                          </a:solidFill>
                          <a:effectLst/>
                          <a:latin typeface="+mn-lt"/>
                        </a:rPr>
                        <a:t>Sounding</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1293929691"/>
                  </a:ext>
                </a:extLst>
              </a:tr>
              <a:tr h="220717">
                <a:tc>
                  <a:txBody>
                    <a:bodyPr/>
                    <a:lstStyle/>
                    <a:p>
                      <a:pPr algn="ctr" fontAlgn="b"/>
                      <a:r>
                        <a:rPr lang="en-US" sz="1200" b="0" i="0" u="none" strike="noStrike">
                          <a:solidFill>
                            <a:srgbClr val="000000"/>
                          </a:solidFill>
                          <a:effectLst/>
                          <a:latin typeface="+mn-lt"/>
                        </a:rPr>
                        <a:t>20/0067r0</a:t>
                      </a:r>
                    </a:p>
                  </a:txBody>
                  <a:tcPr marL="9525" marR="9525" marT="9525" marB="0" anchor="b"/>
                </a:tc>
                <a:tc>
                  <a:txBody>
                    <a:bodyPr/>
                    <a:lstStyle/>
                    <a:p>
                      <a:pPr algn="l" fontAlgn="b"/>
                      <a:r>
                        <a:rPr lang="en-US" sz="1200" b="0" i="0" u="none" strike="noStrike">
                          <a:solidFill>
                            <a:srgbClr val="000000"/>
                          </a:solidFill>
                          <a:effectLst/>
                          <a:latin typeface="+mn-lt"/>
                        </a:rPr>
                        <a:t> Restrictions for 16 SS based MU MIMO Scheduling</a:t>
                      </a:r>
                    </a:p>
                  </a:txBody>
                  <a:tcPr marL="9525" marR="9525" marT="9525" marB="0" anchor="b"/>
                </a:tc>
                <a:tc>
                  <a:txBody>
                    <a:bodyPr/>
                    <a:lstStyle/>
                    <a:p>
                      <a:pPr algn="l" fontAlgn="b"/>
                      <a:r>
                        <a:rPr lang="en-US" sz="1200" b="0" i="0" u="none" strike="noStrike">
                          <a:solidFill>
                            <a:srgbClr val="000000"/>
                          </a:solidFill>
                          <a:effectLst/>
                          <a:latin typeface="+mn-lt"/>
                        </a:rPr>
                        <a:t>Junghoon Suh</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MIMO</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672504503"/>
                  </a:ext>
                </a:extLst>
              </a:tr>
              <a:tr h="220717">
                <a:tc>
                  <a:txBody>
                    <a:bodyPr/>
                    <a:lstStyle/>
                    <a:p>
                      <a:pPr algn="ctr" fontAlgn="b"/>
                      <a:r>
                        <a:rPr lang="en-US" sz="1200" b="0" i="0" u="sng" strike="noStrike">
                          <a:solidFill>
                            <a:srgbClr val="0563C1"/>
                          </a:solidFill>
                          <a:effectLst/>
                          <a:latin typeface="+mn-lt"/>
                          <a:hlinkClick r:id="rId7"/>
                        </a:rPr>
                        <a:t>20/0072r0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Performance and EVM Evaluation on 4096-QAM in 11be</a:t>
                      </a:r>
                    </a:p>
                  </a:txBody>
                  <a:tcPr marL="9525" marR="9525" marT="9525" marB="0" anchor="b"/>
                </a:tc>
                <a:tc>
                  <a:txBody>
                    <a:bodyPr/>
                    <a:lstStyle/>
                    <a:p>
                      <a:pPr algn="l" fontAlgn="b"/>
                      <a:r>
                        <a:rPr lang="en-US" sz="1200" b="0" i="0" u="none" strike="noStrike">
                          <a:solidFill>
                            <a:srgbClr val="000000"/>
                          </a:solidFill>
                          <a:effectLst/>
                          <a:latin typeface="+mn-lt"/>
                        </a:rPr>
                        <a:t>Jianhan Liu</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4K QAM</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331957077"/>
                  </a:ext>
                </a:extLst>
              </a:tr>
              <a:tr h="220717">
                <a:tc>
                  <a:txBody>
                    <a:bodyPr/>
                    <a:lstStyle/>
                    <a:p>
                      <a:pPr algn="ctr" fontAlgn="b"/>
                      <a:r>
                        <a:rPr lang="en-US" sz="1200" b="0" i="0" u="none" strike="noStrike" dirty="0">
                          <a:solidFill>
                            <a:srgbClr val="000000"/>
                          </a:solidFill>
                          <a:effectLst/>
                          <a:latin typeface="+mn-lt"/>
                          <a:hlinkClick r:id="rId8"/>
                        </a:rPr>
                        <a:t>20/0076r0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Simulation results of 4K QAM</a:t>
                      </a:r>
                    </a:p>
                  </a:txBody>
                  <a:tcPr marL="9525" marR="9525" marT="9525" marB="0" anchor="b"/>
                </a:tc>
                <a:tc>
                  <a:txBody>
                    <a:bodyPr/>
                    <a:lstStyle/>
                    <a:p>
                      <a:pPr algn="l" fontAlgn="b"/>
                      <a:r>
                        <a:rPr lang="en-US" sz="1200" b="0" i="0" u="none" strike="noStrike">
                          <a:solidFill>
                            <a:srgbClr val="000000"/>
                          </a:solidFill>
                          <a:effectLst/>
                          <a:latin typeface="+mn-lt"/>
                        </a:rPr>
                        <a:t>Ron Porat</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4K QAM</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240965918"/>
                  </a:ext>
                </a:extLst>
              </a:tr>
              <a:tr h="220717">
                <a:tc>
                  <a:txBody>
                    <a:bodyPr/>
                    <a:lstStyle/>
                    <a:p>
                      <a:pPr algn="ctr" fontAlgn="b"/>
                      <a:r>
                        <a:rPr lang="en-US" sz="1200" b="0" i="0" u="sng" strike="noStrike">
                          <a:solidFill>
                            <a:srgbClr val="0563C1"/>
                          </a:solidFill>
                          <a:effectLst/>
                          <a:latin typeface="+mn-lt"/>
                          <a:hlinkClick r:id="rId9"/>
                        </a:rPr>
                        <a:t>20/0080r0</a:t>
                      </a:r>
                      <a:endParaRPr lang="en-US" sz="1200" b="0" i="0" u="sng" strike="noStrike">
                        <a:solidFill>
                          <a:srgbClr val="0563C1"/>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Calibration for Implicit Feedback</a:t>
                      </a:r>
                    </a:p>
                  </a:txBody>
                  <a:tcPr marL="9525" marR="9525" marT="9525" marB="0" anchor="b"/>
                </a:tc>
                <a:tc>
                  <a:txBody>
                    <a:bodyPr/>
                    <a:lstStyle/>
                    <a:p>
                      <a:pPr algn="l" fontAlgn="b"/>
                      <a:r>
                        <a:rPr lang="en-US" sz="1200" b="0" i="0" u="none" strike="noStrike">
                          <a:solidFill>
                            <a:srgbClr val="000000"/>
                          </a:solidFill>
                          <a:effectLst/>
                          <a:latin typeface="+mn-lt"/>
                        </a:rPr>
                        <a:t>Qinghua Li</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Sounding</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3679594479"/>
                  </a:ext>
                </a:extLst>
              </a:tr>
              <a:tr h="220717">
                <a:tc>
                  <a:txBody>
                    <a:bodyPr/>
                    <a:lstStyle/>
                    <a:p>
                      <a:pPr algn="ctr" fontAlgn="b"/>
                      <a:r>
                        <a:rPr lang="en-US" sz="1200" b="0" i="0" u="none" strike="noStrike">
                          <a:solidFill>
                            <a:srgbClr val="000000"/>
                          </a:solidFill>
                          <a:effectLst/>
                          <a:latin typeface="+mn-lt"/>
                        </a:rPr>
                        <a:t>20/0086r0</a:t>
                      </a:r>
                    </a:p>
                  </a:txBody>
                  <a:tcPr marL="9525" marR="9525" marT="9525" marB="0" anchor="b"/>
                </a:tc>
                <a:tc>
                  <a:txBody>
                    <a:bodyPr/>
                    <a:lstStyle/>
                    <a:p>
                      <a:pPr algn="l" fontAlgn="b"/>
                      <a:r>
                        <a:rPr lang="en-US" sz="1200" b="0" i="0" u="none" strike="noStrike">
                          <a:solidFill>
                            <a:srgbClr val="000000"/>
                          </a:solidFill>
                          <a:effectLst/>
                          <a:latin typeface="+mn-lt"/>
                        </a:rPr>
                        <a:t>Opportunistic Implicit Channel Sounding</a:t>
                      </a:r>
                    </a:p>
                  </a:txBody>
                  <a:tcPr marL="9525" marR="9525" marT="9525" marB="0" anchor="b"/>
                </a:tc>
                <a:tc>
                  <a:txBody>
                    <a:bodyPr/>
                    <a:lstStyle/>
                    <a:p>
                      <a:pPr algn="l" fontAlgn="b"/>
                      <a:r>
                        <a:rPr lang="en-US" sz="1200" b="0" i="0" u="none" strike="noStrike">
                          <a:solidFill>
                            <a:srgbClr val="000000"/>
                          </a:solidFill>
                          <a:effectLst/>
                          <a:latin typeface="+mn-lt"/>
                        </a:rPr>
                        <a:t>Roya Doostnejad</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Sounding</a:t>
                      </a:r>
                    </a:p>
                  </a:txBody>
                  <a:tcPr marL="9525" marR="9525" marT="9525" marB="0" anchor="b"/>
                </a:tc>
                <a:tc>
                  <a:txBody>
                    <a:bodyPr/>
                    <a:lstStyle/>
                    <a:p>
                      <a:pPr algn="ctr" fontAlgn="b"/>
                      <a:r>
                        <a:rPr lang="en-US" sz="1200" b="0" i="0" u="none" strike="noStrike" dirty="0">
                          <a:solidFill>
                            <a:srgbClr val="000000"/>
                          </a:solidFill>
                          <a:effectLst/>
                          <a:latin typeface="+mn-lt"/>
                        </a:rPr>
                        <a:t>PHY</a:t>
                      </a:r>
                    </a:p>
                  </a:txBody>
                  <a:tcPr marL="9525" marR="9525" marT="9525" marB="0" anchor="b"/>
                </a:tc>
                <a:extLst>
                  <a:ext uri="{0D108BD9-81ED-4DB2-BD59-A6C34878D82A}">
                    <a16:rowId xmlns:a16="http://schemas.microsoft.com/office/drawing/2014/main" val="2352576968"/>
                  </a:ext>
                </a:extLst>
              </a:tr>
            </a:tbl>
          </a:graphicData>
        </a:graphic>
      </p:graphicFrame>
    </p:spTree>
    <p:extLst>
      <p:ext uri="{BB962C8B-B14F-4D97-AF65-F5344CB8AC3E}">
        <p14:creationId xmlns:p14="http://schemas.microsoft.com/office/powerpoint/2010/main" val="32677101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869D4-07DF-470B-B389-2E60BA89A5E1}"/>
              </a:ext>
            </a:extLst>
          </p:cNvPr>
          <p:cNvSpPr>
            <a:spLocks noGrp="1"/>
          </p:cNvSpPr>
          <p:nvPr>
            <p:ph type="title"/>
          </p:nvPr>
        </p:nvSpPr>
        <p:spPr/>
        <p:txBody>
          <a:bodyPr/>
          <a:lstStyle/>
          <a:p>
            <a:r>
              <a:rPr lang="en-US" dirty="0"/>
              <a:t>Submission’s List-6</a:t>
            </a:r>
          </a:p>
        </p:txBody>
      </p:sp>
      <p:sp>
        <p:nvSpPr>
          <p:cNvPr id="3" name="Date Placeholder 2">
            <a:extLst>
              <a:ext uri="{FF2B5EF4-FFF2-40B4-BE49-F238E27FC236}">
                <a16:creationId xmlns:a16="http://schemas.microsoft.com/office/drawing/2014/main" id="{ABE745EA-DBD4-4198-9B2C-DCAAB581FFC0}"/>
              </a:ext>
            </a:extLst>
          </p:cNvPr>
          <p:cNvSpPr>
            <a:spLocks noGrp="1"/>
          </p:cNvSpPr>
          <p:nvPr>
            <p:ph type="dt" idx="10"/>
          </p:nvPr>
        </p:nvSpPr>
        <p:spPr/>
        <p:txBody>
          <a:bodyPr/>
          <a:lstStyle/>
          <a:p>
            <a:r>
              <a:rPr lang="en-US"/>
              <a:t>November 2019</a:t>
            </a:r>
            <a:endParaRPr lang="en-GB" dirty="0"/>
          </a:p>
        </p:txBody>
      </p:sp>
      <p:sp>
        <p:nvSpPr>
          <p:cNvPr id="4" name="Footer Placeholder 3">
            <a:extLst>
              <a:ext uri="{FF2B5EF4-FFF2-40B4-BE49-F238E27FC236}">
                <a16:creationId xmlns:a16="http://schemas.microsoft.com/office/drawing/2014/main" id="{39148509-7181-44BB-816C-650EF7DB9EFC}"/>
              </a:ext>
            </a:extLst>
          </p:cNvPr>
          <p:cNvSpPr>
            <a:spLocks noGrp="1"/>
          </p:cNvSpPr>
          <p:nvPr>
            <p:ph type="ftr" idx="11"/>
          </p:nvPr>
        </p:nvSpPr>
        <p:spPr/>
        <p:txBody>
          <a:bodyPr/>
          <a:lstStyle/>
          <a:p>
            <a:r>
              <a:rPr lang="en-GB"/>
              <a:t>Alfred Asterjadhi, Qualcomm Inc.</a:t>
            </a:r>
            <a:endParaRPr lang="en-GB" dirty="0"/>
          </a:p>
        </p:txBody>
      </p:sp>
      <p:sp>
        <p:nvSpPr>
          <p:cNvPr id="5" name="Slide Number Placeholder 4">
            <a:extLst>
              <a:ext uri="{FF2B5EF4-FFF2-40B4-BE49-F238E27FC236}">
                <a16:creationId xmlns:a16="http://schemas.microsoft.com/office/drawing/2014/main" id="{573FB80B-4B84-43F2-992F-F1CCF34E8A02}"/>
              </a:ext>
            </a:extLst>
          </p:cNvPr>
          <p:cNvSpPr>
            <a:spLocks noGrp="1"/>
          </p:cNvSpPr>
          <p:nvPr>
            <p:ph type="sldNum" idx="12"/>
          </p:nvPr>
        </p:nvSpPr>
        <p:spPr/>
        <p:txBody>
          <a:bodyPr/>
          <a:lstStyle/>
          <a:p>
            <a:r>
              <a:rPr lang="en-GB"/>
              <a:t>Slide </a:t>
            </a:r>
            <a:fld id="{06B781AF-4CCF-49B0-A572-DE54FBE5D942}" type="slidenum">
              <a:rPr lang="en-GB" smtClean="0"/>
              <a:pPr/>
              <a:t>26</a:t>
            </a:fld>
            <a:endParaRPr lang="en-GB"/>
          </a:p>
        </p:txBody>
      </p:sp>
      <p:graphicFrame>
        <p:nvGraphicFramePr>
          <p:cNvPr id="6" name="Table 5">
            <a:extLst>
              <a:ext uri="{FF2B5EF4-FFF2-40B4-BE49-F238E27FC236}">
                <a16:creationId xmlns:a16="http://schemas.microsoft.com/office/drawing/2014/main" id="{500C8816-4A31-444B-815D-E1E816592006}"/>
              </a:ext>
            </a:extLst>
          </p:cNvPr>
          <p:cNvGraphicFramePr>
            <a:graphicFrameLocks noGrp="1"/>
          </p:cNvGraphicFramePr>
          <p:nvPr>
            <p:extLst>
              <p:ext uri="{D42A27DB-BD31-4B8C-83A1-F6EECF244321}">
                <p14:modId xmlns:p14="http://schemas.microsoft.com/office/powerpoint/2010/main" val="186663169"/>
              </p:ext>
            </p:extLst>
          </p:nvPr>
        </p:nvGraphicFramePr>
        <p:xfrm>
          <a:off x="445117" y="1633454"/>
          <a:ext cx="8362702" cy="4160066"/>
        </p:xfrm>
        <a:graphic>
          <a:graphicData uri="http://schemas.openxmlformats.org/drawingml/2006/table">
            <a:tbl>
              <a:tblPr>
                <a:tableStyleId>{073A0DAA-6AF3-43AB-8588-CEC1D06C72B9}</a:tableStyleId>
              </a:tblPr>
              <a:tblGrid>
                <a:gridCol w="684213">
                  <a:extLst>
                    <a:ext uri="{9D8B030D-6E8A-4147-A177-3AD203B41FA5}">
                      <a16:colId xmlns:a16="http://schemas.microsoft.com/office/drawing/2014/main" val="1358446250"/>
                    </a:ext>
                  </a:extLst>
                </a:gridCol>
                <a:gridCol w="3507208">
                  <a:extLst>
                    <a:ext uri="{9D8B030D-6E8A-4147-A177-3AD203B41FA5}">
                      <a16:colId xmlns:a16="http://schemas.microsoft.com/office/drawing/2014/main" val="2446963667"/>
                    </a:ext>
                  </a:extLst>
                </a:gridCol>
                <a:gridCol w="1245814">
                  <a:extLst>
                    <a:ext uri="{9D8B030D-6E8A-4147-A177-3AD203B41FA5}">
                      <a16:colId xmlns:a16="http://schemas.microsoft.com/office/drawing/2014/main" val="627866047"/>
                    </a:ext>
                  </a:extLst>
                </a:gridCol>
                <a:gridCol w="1141756">
                  <a:extLst>
                    <a:ext uri="{9D8B030D-6E8A-4147-A177-3AD203B41FA5}">
                      <a16:colId xmlns:a16="http://schemas.microsoft.com/office/drawing/2014/main" val="2607594272"/>
                    </a:ext>
                  </a:extLst>
                </a:gridCol>
                <a:gridCol w="1249016">
                  <a:extLst>
                    <a:ext uri="{9D8B030D-6E8A-4147-A177-3AD203B41FA5}">
                      <a16:colId xmlns:a16="http://schemas.microsoft.com/office/drawing/2014/main" val="3766288030"/>
                    </a:ext>
                  </a:extLst>
                </a:gridCol>
                <a:gridCol w="534695">
                  <a:extLst>
                    <a:ext uri="{9D8B030D-6E8A-4147-A177-3AD203B41FA5}">
                      <a16:colId xmlns:a16="http://schemas.microsoft.com/office/drawing/2014/main" val="2378465908"/>
                    </a:ext>
                  </a:extLst>
                </a:gridCol>
              </a:tblGrid>
              <a:tr h="306542">
                <a:tc>
                  <a:txBody>
                    <a:bodyPr/>
                    <a:lstStyle/>
                    <a:p>
                      <a:pPr algn="ctr" rtl="0" fontAlgn="ctr"/>
                      <a:r>
                        <a:rPr lang="en-US" sz="1200" b="1" u="none" strike="noStrike" dirty="0">
                          <a:effectLst/>
                          <a:latin typeface="+mn-lt"/>
                        </a:rPr>
                        <a:t>DCN</a:t>
                      </a:r>
                      <a:endParaRPr lang="en-US" sz="1200" b="1" i="0" u="none" strike="noStrike" dirty="0">
                        <a:solidFill>
                          <a:srgbClr val="000000"/>
                        </a:solidFill>
                        <a:effectLst/>
                        <a:latin typeface="+mn-lt"/>
                      </a:endParaRPr>
                    </a:p>
                  </a:txBody>
                  <a:tcPr marL="9525" marR="9525" marT="9525" marB="0" anchor="ctr"/>
                </a:tc>
                <a:tc>
                  <a:txBody>
                    <a:bodyPr/>
                    <a:lstStyle/>
                    <a:p>
                      <a:pPr algn="ctr" fontAlgn="b"/>
                      <a:r>
                        <a:rPr lang="en-US" sz="1200" b="1" u="none" strike="noStrike">
                          <a:effectLst/>
                          <a:latin typeface="+mn-lt"/>
                        </a:rPr>
                        <a:t>Title</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a:effectLst/>
                          <a:latin typeface="+mn-lt"/>
                        </a:rPr>
                        <a:t>Author</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a:effectLst/>
                          <a:latin typeface="+mn-lt"/>
                        </a:rPr>
                        <a:t>Status</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a:effectLst/>
                          <a:latin typeface="+mn-lt"/>
                        </a:rPr>
                        <a:t>Topic</a:t>
                      </a:r>
                      <a:endParaRPr lang="en-US" sz="1200" b="1" i="0" u="none" strike="noStrike">
                        <a:solidFill>
                          <a:srgbClr val="000000"/>
                        </a:solidFill>
                        <a:effectLst/>
                        <a:latin typeface="+mn-lt"/>
                      </a:endParaRPr>
                    </a:p>
                  </a:txBody>
                  <a:tcPr marL="9525" marR="9525" marT="9525" marB="0" anchor="b"/>
                </a:tc>
                <a:tc>
                  <a:txBody>
                    <a:bodyPr/>
                    <a:lstStyle/>
                    <a:p>
                      <a:pPr algn="ctr" fontAlgn="b"/>
                      <a:r>
                        <a:rPr lang="en-US" sz="1200" b="1" u="none" strike="noStrike" dirty="0">
                          <a:effectLst/>
                          <a:latin typeface="+mn-lt"/>
                        </a:rPr>
                        <a:t>Session</a:t>
                      </a:r>
                      <a:endParaRPr lang="en-US" sz="1200" b="1"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2996369861"/>
                  </a:ext>
                </a:extLst>
              </a:tr>
              <a:tr h="306542">
                <a:tc>
                  <a:txBody>
                    <a:bodyPr/>
                    <a:lstStyle/>
                    <a:p>
                      <a:pPr algn="ctr" fontAlgn="b"/>
                      <a:r>
                        <a:rPr lang="en-US" sz="1200" b="0" i="0" u="none" strike="noStrike">
                          <a:solidFill>
                            <a:srgbClr val="000000"/>
                          </a:solidFill>
                          <a:effectLst/>
                          <a:latin typeface="+mn-lt"/>
                        </a:rPr>
                        <a:t>20/0087r0</a:t>
                      </a:r>
                    </a:p>
                  </a:txBody>
                  <a:tcPr marL="9525" marR="9525" marT="9525" marB="0" anchor="b"/>
                </a:tc>
                <a:tc>
                  <a:txBody>
                    <a:bodyPr/>
                    <a:lstStyle/>
                    <a:p>
                      <a:pPr algn="l" fontAlgn="b"/>
                      <a:r>
                        <a:rPr lang="en-US" sz="1200" b="0" i="0" u="none" strike="noStrike">
                          <a:solidFill>
                            <a:srgbClr val="000000"/>
                          </a:solidFill>
                          <a:effectLst/>
                          <a:latin typeface="+mn-lt"/>
                        </a:rPr>
                        <a:t>Discussions on U-SIG content and EHT-SIG format</a:t>
                      </a:r>
                    </a:p>
                  </a:txBody>
                  <a:tcPr marL="9525" marR="9525" marT="9525" marB="0" anchor="b"/>
                </a:tc>
                <a:tc>
                  <a:txBody>
                    <a:bodyPr/>
                    <a:lstStyle/>
                    <a:p>
                      <a:pPr algn="l" fontAlgn="b"/>
                      <a:r>
                        <a:rPr lang="en-US" sz="1200" b="0" i="0" u="none" strike="noStrike">
                          <a:solidFill>
                            <a:srgbClr val="000000"/>
                          </a:solidFill>
                          <a:effectLst/>
                          <a:latin typeface="+mn-lt"/>
                        </a:rPr>
                        <a:t>Rui Cao</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EHT Preamble</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986210648"/>
                  </a:ext>
                </a:extLst>
              </a:tr>
              <a:tr h="306542">
                <a:tc>
                  <a:txBody>
                    <a:bodyPr/>
                    <a:lstStyle/>
                    <a:p>
                      <a:pPr algn="ctr" fontAlgn="b"/>
                      <a:r>
                        <a:rPr lang="en-US" sz="1200" b="0" i="0" u="none" strike="noStrike">
                          <a:solidFill>
                            <a:srgbClr val="000000"/>
                          </a:solidFill>
                          <a:effectLst/>
                          <a:latin typeface="+mn-lt"/>
                        </a:rPr>
                        <a:t>20/0090r0</a:t>
                      </a:r>
                    </a:p>
                  </a:txBody>
                  <a:tcPr marL="9525" marR="9525" marT="9525" marB="0" anchor="b"/>
                </a:tc>
                <a:tc>
                  <a:txBody>
                    <a:bodyPr/>
                    <a:lstStyle/>
                    <a:p>
                      <a:pPr algn="l" fontAlgn="b"/>
                      <a:r>
                        <a:rPr lang="en-US" sz="1200" b="0" i="0" u="none" strike="noStrike">
                          <a:solidFill>
                            <a:srgbClr val="000000"/>
                          </a:solidFill>
                          <a:effectLst/>
                          <a:latin typeface="+mn-lt"/>
                        </a:rPr>
                        <a:t>Implicit Feedback, Feasibility and Gains</a:t>
                      </a:r>
                    </a:p>
                  </a:txBody>
                  <a:tcPr marL="9525" marR="9525" marT="9525" marB="0" anchor="b"/>
                </a:tc>
                <a:tc>
                  <a:txBody>
                    <a:bodyPr/>
                    <a:lstStyle/>
                    <a:p>
                      <a:pPr algn="l" fontAlgn="b"/>
                      <a:r>
                        <a:rPr lang="en-US" sz="1200" b="0" i="0" u="none" strike="noStrike">
                          <a:solidFill>
                            <a:srgbClr val="000000"/>
                          </a:solidFill>
                          <a:effectLst/>
                          <a:latin typeface="+mn-lt"/>
                        </a:rPr>
                        <a:t>Roya Doostnejad</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Sounding</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391885086"/>
                  </a:ext>
                </a:extLst>
              </a:tr>
              <a:tr h="226283">
                <a:tc>
                  <a:txBody>
                    <a:bodyPr/>
                    <a:lstStyle/>
                    <a:p>
                      <a:pPr algn="ctr" fontAlgn="b"/>
                      <a:r>
                        <a:rPr lang="en-US" sz="1200" b="0" i="0" u="none" strike="noStrike" dirty="0">
                          <a:solidFill>
                            <a:srgbClr val="000000"/>
                          </a:solidFill>
                          <a:effectLst/>
                          <a:latin typeface="+mn-lt"/>
                          <a:hlinkClick r:id="rId2"/>
                        </a:rPr>
                        <a:t>20/0108r0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Multi-RU support for OFDMA</a:t>
                      </a:r>
                    </a:p>
                  </a:txBody>
                  <a:tcPr marL="9525" marR="9525" marT="9525" marB="0" anchor="b"/>
                </a:tc>
                <a:tc>
                  <a:txBody>
                    <a:bodyPr/>
                    <a:lstStyle/>
                    <a:p>
                      <a:pPr algn="l" fontAlgn="b"/>
                      <a:r>
                        <a:rPr lang="en-US" sz="1200" b="0" i="0" u="none" strike="noStrike">
                          <a:solidFill>
                            <a:srgbClr val="000000"/>
                          </a:solidFill>
                          <a:effectLst/>
                          <a:latin typeface="+mn-lt"/>
                        </a:rPr>
                        <a:t>Sigurd Schelstraete</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Multi-RU/Puncture</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3153308133"/>
                  </a:ext>
                </a:extLst>
              </a:tr>
              <a:tr h="226283">
                <a:tc>
                  <a:txBody>
                    <a:bodyPr/>
                    <a:lstStyle/>
                    <a:p>
                      <a:pPr algn="ctr" fontAlgn="b"/>
                      <a:r>
                        <a:rPr lang="en-US" sz="1200" b="0" i="0" u="none" strike="noStrike" dirty="0">
                          <a:solidFill>
                            <a:srgbClr val="000000"/>
                          </a:solidFill>
                          <a:effectLst/>
                          <a:latin typeface="+mn-lt"/>
                          <a:hlinkClick r:id="rId3"/>
                        </a:rPr>
                        <a:t>20/0109r0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 Further considerations for multi-RU</a:t>
                      </a:r>
                    </a:p>
                  </a:txBody>
                  <a:tcPr marL="9525" marR="9525" marT="9525" marB="0" anchor="b"/>
                </a:tc>
                <a:tc>
                  <a:txBody>
                    <a:bodyPr/>
                    <a:lstStyle/>
                    <a:p>
                      <a:pPr algn="l" fontAlgn="b"/>
                      <a:r>
                        <a:rPr lang="en-US" sz="1200" b="0" i="0" u="none" strike="noStrike">
                          <a:solidFill>
                            <a:srgbClr val="000000"/>
                          </a:solidFill>
                          <a:effectLst/>
                          <a:latin typeface="+mn-lt"/>
                        </a:rPr>
                        <a:t>Sigurd Schelstraete</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Multi-RU/Puncture</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2776156417"/>
                  </a:ext>
                </a:extLst>
              </a:tr>
              <a:tr h="226283">
                <a:tc>
                  <a:txBody>
                    <a:bodyPr/>
                    <a:lstStyle/>
                    <a:p>
                      <a:pPr algn="ctr" fontAlgn="b"/>
                      <a:r>
                        <a:rPr lang="en-US" sz="1200" b="0" i="0" u="none" strike="noStrike" dirty="0">
                          <a:solidFill>
                            <a:srgbClr val="000000"/>
                          </a:solidFill>
                          <a:effectLst/>
                          <a:latin typeface="+mn-lt"/>
                          <a:hlinkClick r:id="rId4"/>
                        </a:rPr>
                        <a:t>20/0110r0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11be preamble and forward compatibility</a:t>
                      </a:r>
                    </a:p>
                  </a:txBody>
                  <a:tcPr marL="9525" marR="9525" marT="9525" marB="0" anchor="b"/>
                </a:tc>
                <a:tc>
                  <a:txBody>
                    <a:bodyPr/>
                    <a:lstStyle/>
                    <a:p>
                      <a:pPr algn="l" fontAlgn="b"/>
                      <a:r>
                        <a:rPr lang="en-US" sz="1200" b="0" i="0" u="none" strike="noStrike">
                          <a:solidFill>
                            <a:srgbClr val="000000"/>
                          </a:solidFill>
                          <a:effectLst/>
                          <a:latin typeface="+mn-lt"/>
                        </a:rPr>
                        <a:t>Sigurd Schelstraete</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EHT Preamble</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3945245795"/>
                  </a:ext>
                </a:extLst>
              </a:tr>
              <a:tr h="306542">
                <a:tc>
                  <a:txBody>
                    <a:bodyPr/>
                    <a:lstStyle/>
                    <a:p>
                      <a:pPr algn="ctr" fontAlgn="b"/>
                      <a:r>
                        <a:rPr lang="en-US" sz="1200" b="0" i="0" u="none" strike="noStrike" dirty="0">
                          <a:solidFill>
                            <a:srgbClr val="000000"/>
                          </a:solidFill>
                          <a:effectLst/>
                          <a:latin typeface="+mn-lt"/>
                          <a:hlinkClick r:id="rId5"/>
                        </a:rPr>
                        <a:t>20/0111r0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4096 QAM definition</a:t>
                      </a:r>
                    </a:p>
                  </a:txBody>
                  <a:tcPr marL="9525" marR="9525" marT="9525" marB="0" anchor="b"/>
                </a:tc>
                <a:tc>
                  <a:txBody>
                    <a:bodyPr/>
                    <a:lstStyle/>
                    <a:p>
                      <a:pPr algn="l" fontAlgn="b"/>
                      <a:r>
                        <a:rPr lang="en-US" sz="1200" b="0" i="0" u="none" strike="noStrike">
                          <a:solidFill>
                            <a:srgbClr val="000000"/>
                          </a:solidFill>
                          <a:effectLst/>
                          <a:latin typeface="+mn-lt"/>
                        </a:rPr>
                        <a:t>Sigurd Schelstraete</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4K QAM</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3864440984"/>
                  </a:ext>
                </a:extLst>
              </a:tr>
              <a:tr h="444785">
                <a:tc>
                  <a:txBody>
                    <a:bodyPr/>
                    <a:lstStyle/>
                    <a:p>
                      <a:pPr algn="ctr" fontAlgn="b"/>
                      <a:r>
                        <a:rPr lang="en-US" sz="1200" b="0" i="0" u="none" strike="noStrike" dirty="0">
                          <a:solidFill>
                            <a:srgbClr val="000000"/>
                          </a:solidFill>
                          <a:effectLst/>
                          <a:latin typeface="+mn-lt"/>
                          <a:hlinkClick r:id="rId6"/>
                        </a:rPr>
                        <a:t>20/0117r0</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a:solidFill>
                            <a:srgbClr val="000000"/>
                          </a:solidFill>
                          <a:effectLst/>
                          <a:latin typeface="+mn-lt"/>
                        </a:rPr>
                        <a:t>EHT-LTFs Design for Wideband</a:t>
                      </a:r>
                    </a:p>
                  </a:txBody>
                  <a:tcPr marL="9525" marR="9525" marT="9525" marB="0" anchor="b"/>
                </a:tc>
                <a:tc>
                  <a:txBody>
                    <a:bodyPr/>
                    <a:lstStyle/>
                    <a:p>
                      <a:pPr algn="l" fontAlgn="b"/>
                      <a:r>
                        <a:rPr lang="en-US" sz="1200" b="0" i="0" u="none" strike="noStrike">
                          <a:solidFill>
                            <a:srgbClr val="000000"/>
                          </a:solidFill>
                          <a:effectLst/>
                          <a:latin typeface="+mn-lt"/>
                        </a:rPr>
                        <a:t>Dandan Liang</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EHT Preamble</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2114405086"/>
                  </a:ext>
                </a:extLst>
              </a:tr>
              <a:tr h="226283">
                <a:tc>
                  <a:txBody>
                    <a:bodyPr/>
                    <a:lstStyle/>
                    <a:p>
                      <a:pPr algn="ctr" fontAlgn="b"/>
                      <a:r>
                        <a:rPr lang="en-US" sz="1200" b="0" i="0" u="none" strike="noStrike">
                          <a:solidFill>
                            <a:srgbClr val="000000"/>
                          </a:solidFill>
                          <a:effectLst/>
                          <a:latin typeface="+mn-lt"/>
                        </a:rPr>
                        <a:t>20/0128r0</a:t>
                      </a:r>
                    </a:p>
                  </a:txBody>
                  <a:tcPr marL="9525" marR="9525" marT="9525" marB="0" anchor="b"/>
                </a:tc>
                <a:tc>
                  <a:txBody>
                    <a:bodyPr/>
                    <a:lstStyle/>
                    <a:p>
                      <a:pPr algn="l" fontAlgn="b"/>
                      <a:r>
                        <a:rPr lang="en-US" sz="1200" b="0" i="0" u="none" strike="noStrike">
                          <a:solidFill>
                            <a:srgbClr val="000000"/>
                          </a:solidFill>
                          <a:effectLst/>
                          <a:latin typeface="+mn-lt"/>
                        </a:rPr>
                        <a:t>Discussion on Multi-RU in 802.11be</a:t>
                      </a:r>
                    </a:p>
                  </a:txBody>
                  <a:tcPr marL="9525" marR="9525" marT="9525" marB="0" anchor="b"/>
                </a:tc>
                <a:tc>
                  <a:txBody>
                    <a:bodyPr/>
                    <a:lstStyle/>
                    <a:p>
                      <a:pPr algn="l" fontAlgn="b"/>
                      <a:r>
                        <a:rPr lang="en-US" sz="1200" b="0" i="0" u="none" strike="noStrike">
                          <a:solidFill>
                            <a:srgbClr val="000000"/>
                          </a:solidFill>
                          <a:effectLst/>
                          <a:latin typeface="+mn-lt"/>
                        </a:rPr>
                        <a:t>Oded Redlich</a:t>
                      </a:r>
                    </a:p>
                  </a:txBody>
                  <a:tcPr marL="9525" marR="9525" marT="9525" marB="0" anchor="b"/>
                </a:tc>
                <a:tc>
                  <a:txBody>
                    <a:bodyPr/>
                    <a:lstStyle/>
                    <a:p>
                      <a:pPr algn="ctr" fontAlgn="b"/>
                      <a:r>
                        <a:rPr lang="en-US" sz="1200" b="0" i="0" u="none" strike="noStrike">
                          <a:solidFill>
                            <a:srgbClr val="000000"/>
                          </a:solidFill>
                          <a:effectLst/>
                          <a:latin typeface="+mn-lt"/>
                        </a:rPr>
                        <a:t>Pending</a:t>
                      </a:r>
                    </a:p>
                  </a:txBody>
                  <a:tcPr marL="9525" marR="9525" marT="9525" marB="0" anchor="b"/>
                </a:tc>
                <a:tc>
                  <a:txBody>
                    <a:bodyPr/>
                    <a:lstStyle/>
                    <a:p>
                      <a:pPr algn="l" fontAlgn="b"/>
                      <a:r>
                        <a:rPr lang="en-US" sz="1200" b="0" i="0" u="none" strike="noStrike">
                          <a:solidFill>
                            <a:srgbClr val="000000"/>
                          </a:solidFill>
                          <a:effectLst/>
                          <a:latin typeface="+mn-lt"/>
                        </a:rPr>
                        <a:t>Multi-RU/Puncture</a:t>
                      </a:r>
                    </a:p>
                  </a:txBody>
                  <a:tcPr marL="9525" marR="9525" marT="9525" marB="0" anchor="b"/>
                </a:tc>
                <a:tc>
                  <a:txBody>
                    <a:bodyPr/>
                    <a:lstStyle/>
                    <a:p>
                      <a:pPr algn="ctr" fontAlgn="b"/>
                      <a:r>
                        <a:rPr lang="en-US" sz="1200" b="0" i="0" u="none" strike="noStrike">
                          <a:solidFill>
                            <a:srgbClr val="000000"/>
                          </a:solidFill>
                          <a:effectLst/>
                          <a:latin typeface="+mn-lt"/>
                        </a:rPr>
                        <a:t>PHY</a:t>
                      </a:r>
                    </a:p>
                  </a:txBody>
                  <a:tcPr marL="9525" marR="9525" marT="9525" marB="0" anchor="b"/>
                </a:tc>
                <a:extLst>
                  <a:ext uri="{0D108BD9-81ED-4DB2-BD59-A6C34878D82A}">
                    <a16:rowId xmlns:a16="http://schemas.microsoft.com/office/drawing/2014/main" val="3244192472"/>
                  </a:ext>
                </a:extLst>
              </a:tr>
              <a:tr h="226283">
                <a:tc>
                  <a:txBody>
                    <a:bodyPr/>
                    <a:lstStyle/>
                    <a:p>
                      <a:pPr algn="ctr"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ctr"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ctr" fontAlgn="b"/>
                      <a:r>
                        <a:rPr lang="en-US" sz="1200" b="0" i="0" u="none" strike="noStrike">
                          <a:solidFill>
                            <a:srgbClr val="000000"/>
                          </a:solidFill>
                          <a:effectLst/>
                          <a:latin typeface="+mn-lt"/>
                        </a:rPr>
                        <a:t> </a:t>
                      </a:r>
                    </a:p>
                  </a:txBody>
                  <a:tcPr marL="9525" marR="9525" marT="9525" marB="0" anchor="b"/>
                </a:tc>
                <a:extLst>
                  <a:ext uri="{0D108BD9-81ED-4DB2-BD59-A6C34878D82A}">
                    <a16:rowId xmlns:a16="http://schemas.microsoft.com/office/drawing/2014/main" val="593431579"/>
                  </a:ext>
                </a:extLst>
              </a:tr>
              <a:tr h="226283">
                <a:tc>
                  <a:txBody>
                    <a:bodyPr/>
                    <a:lstStyle/>
                    <a:p>
                      <a:pPr algn="ctr"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ctr"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ctr" fontAlgn="b"/>
                      <a:r>
                        <a:rPr lang="en-US" sz="1200" b="0" i="0" u="none" strike="noStrike">
                          <a:solidFill>
                            <a:srgbClr val="000000"/>
                          </a:solidFill>
                          <a:effectLst/>
                          <a:latin typeface="+mn-lt"/>
                        </a:rPr>
                        <a:t> </a:t>
                      </a:r>
                    </a:p>
                  </a:txBody>
                  <a:tcPr marL="9525" marR="9525" marT="9525" marB="0" anchor="b"/>
                </a:tc>
                <a:extLst>
                  <a:ext uri="{0D108BD9-81ED-4DB2-BD59-A6C34878D82A}">
                    <a16:rowId xmlns:a16="http://schemas.microsoft.com/office/drawing/2014/main" val="2618148036"/>
                  </a:ext>
                </a:extLst>
              </a:tr>
              <a:tr h="226283">
                <a:tc>
                  <a:txBody>
                    <a:bodyPr/>
                    <a:lstStyle/>
                    <a:p>
                      <a:pPr algn="ctr"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ctr"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ctr" fontAlgn="b"/>
                      <a:r>
                        <a:rPr lang="en-US" sz="1200" b="0" i="0" u="none" strike="noStrike">
                          <a:solidFill>
                            <a:srgbClr val="000000"/>
                          </a:solidFill>
                          <a:effectLst/>
                          <a:latin typeface="+mn-lt"/>
                        </a:rPr>
                        <a:t> </a:t>
                      </a:r>
                    </a:p>
                  </a:txBody>
                  <a:tcPr marL="9525" marR="9525" marT="9525" marB="0" anchor="b"/>
                </a:tc>
                <a:extLst>
                  <a:ext uri="{0D108BD9-81ED-4DB2-BD59-A6C34878D82A}">
                    <a16:rowId xmlns:a16="http://schemas.microsoft.com/office/drawing/2014/main" val="1418506471"/>
                  </a:ext>
                </a:extLst>
              </a:tr>
              <a:tr h="226283">
                <a:tc>
                  <a:txBody>
                    <a:bodyPr/>
                    <a:lstStyle/>
                    <a:p>
                      <a:pPr algn="ctr"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ctr"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ctr" fontAlgn="b"/>
                      <a:r>
                        <a:rPr lang="en-US" sz="1200" b="0" i="0" u="none" strike="noStrike">
                          <a:solidFill>
                            <a:srgbClr val="000000"/>
                          </a:solidFill>
                          <a:effectLst/>
                          <a:latin typeface="+mn-lt"/>
                        </a:rPr>
                        <a:t> </a:t>
                      </a:r>
                    </a:p>
                  </a:txBody>
                  <a:tcPr marL="9525" marR="9525" marT="9525" marB="0" anchor="b"/>
                </a:tc>
                <a:extLst>
                  <a:ext uri="{0D108BD9-81ED-4DB2-BD59-A6C34878D82A}">
                    <a16:rowId xmlns:a16="http://schemas.microsoft.com/office/drawing/2014/main" val="1924033052"/>
                  </a:ext>
                </a:extLst>
              </a:tr>
              <a:tr h="226283">
                <a:tc>
                  <a:txBody>
                    <a:bodyPr/>
                    <a:lstStyle/>
                    <a:p>
                      <a:pPr algn="ctr"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ctr"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ctr" fontAlgn="b"/>
                      <a:r>
                        <a:rPr lang="en-US" sz="1200" b="0" i="0" u="none" strike="noStrike">
                          <a:solidFill>
                            <a:srgbClr val="000000"/>
                          </a:solidFill>
                          <a:effectLst/>
                          <a:latin typeface="+mn-lt"/>
                        </a:rPr>
                        <a:t> </a:t>
                      </a:r>
                    </a:p>
                  </a:txBody>
                  <a:tcPr marL="9525" marR="9525" marT="9525" marB="0" anchor="b"/>
                </a:tc>
                <a:extLst>
                  <a:ext uri="{0D108BD9-81ED-4DB2-BD59-A6C34878D82A}">
                    <a16:rowId xmlns:a16="http://schemas.microsoft.com/office/drawing/2014/main" val="2748331818"/>
                  </a:ext>
                </a:extLst>
              </a:tr>
              <a:tr h="226283">
                <a:tc>
                  <a:txBody>
                    <a:bodyPr/>
                    <a:lstStyle/>
                    <a:p>
                      <a:pPr algn="ctr"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ctr"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ctr" fontAlgn="b"/>
                      <a:r>
                        <a:rPr lang="en-US" sz="1200" b="0" i="0" u="none" strike="noStrike">
                          <a:solidFill>
                            <a:srgbClr val="000000"/>
                          </a:solidFill>
                          <a:effectLst/>
                          <a:latin typeface="+mn-lt"/>
                        </a:rPr>
                        <a:t> </a:t>
                      </a:r>
                    </a:p>
                  </a:txBody>
                  <a:tcPr marL="9525" marR="9525" marT="9525" marB="0" anchor="b"/>
                </a:tc>
                <a:extLst>
                  <a:ext uri="{0D108BD9-81ED-4DB2-BD59-A6C34878D82A}">
                    <a16:rowId xmlns:a16="http://schemas.microsoft.com/office/drawing/2014/main" val="2072675992"/>
                  </a:ext>
                </a:extLst>
              </a:tr>
              <a:tr h="226283">
                <a:tc>
                  <a:txBody>
                    <a:bodyPr/>
                    <a:lstStyle/>
                    <a:p>
                      <a:pPr algn="ctr"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ctr" fontAlgn="b"/>
                      <a:r>
                        <a:rPr lang="en-US" sz="1200" b="0" i="0" u="none" strike="noStrike">
                          <a:solidFill>
                            <a:srgbClr val="000000"/>
                          </a:solidFill>
                          <a:effectLst/>
                          <a:latin typeface="+mn-lt"/>
                        </a:rPr>
                        <a:t> </a:t>
                      </a:r>
                    </a:p>
                  </a:txBody>
                  <a:tcPr marL="9525" marR="9525" marT="9525" marB="0" anchor="b"/>
                </a:tc>
                <a:tc>
                  <a:txBody>
                    <a:bodyPr/>
                    <a:lstStyle/>
                    <a:p>
                      <a:pPr algn="l" fontAlgn="b"/>
                      <a:r>
                        <a:rPr lang="en-US" sz="1200" b="0" i="0" u="none" strike="noStrike">
                          <a:solidFill>
                            <a:srgbClr val="000000"/>
                          </a:solidFill>
                          <a:effectLst/>
                          <a:latin typeface="+mn-lt"/>
                        </a:rPr>
                        <a:t> </a:t>
                      </a:r>
                    </a:p>
                  </a:txBody>
                  <a:tcPr marL="9525" marR="9525" marT="9525" marB="0" anchor="b"/>
                </a:tc>
                <a:tc>
                  <a:txBody>
                    <a:bodyPr/>
                    <a:lstStyle/>
                    <a:p>
                      <a:pPr algn="ctr" fontAlgn="b"/>
                      <a:r>
                        <a:rPr lang="en-US" sz="1200" b="0" i="0" u="none" strike="noStrike" dirty="0">
                          <a:solidFill>
                            <a:srgbClr val="000000"/>
                          </a:solidFill>
                          <a:effectLst/>
                          <a:latin typeface="+mn-lt"/>
                        </a:rPr>
                        <a:t> </a:t>
                      </a:r>
                    </a:p>
                  </a:txBody>
                  <a:tcPr marL="9525" marR="9525" marT="9525" marB="0" anchor="b"/>
                </a:tc>
                <a:extLst>
                  <a:ext uri="{0D108BD9-81ED-4DB2-BD59-A6C34878D82A}">
                    <a16:rowId xmlns:a16="http://schemas.microsoft.com/office/drawing/2014/main" val="2128785532"/>
                  </a:ext>
                </a:extLst>
              </a:tr>
            </a:tbl>
          </a:graphicData>
        </a:graphic>
      </p:graphicFrame>
    </p:spTree>
    <p:extLst>
      <p:ext uri="{BB962C8B-B14F-4D97-AF65-F5344CB8AC3E}">
        <p14:creationId xmlns:p14="http://schemas.microsoft.com/office/powerpoint/2010/main" val="20798828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E7822E0-300D-4D08-9B65-5D26A9A9F4E6}"/>
              </a:ext>
            </a:extLst>
          </p:cNvPr>
          <p:cNvSpPr>
            <a:spLocks noGrp="1"/>
          </p:cNvSpPr>
          <p:nvPr>
            <p:ph type="title"/>
          </p:nvPr>
        </p:nvSpPr>
        <p:spPr/>
        <p:txBody>
          <a:bodyPr/>
          <a:lstStyle/>
          <a:p>
            <a:r>
              <a:rPr lang="en-US" dirty="0"/>
              <a:t>Order of Topics</a:t>
            </a:r>
          </a:p>
        </p:txBody>
      </p:sp>
      <p:sp>
        <p:nvSpPr>
          <p:cNvPr id="7" name="Content Placeholder 6">
            <a:extLst>
              <a:ext uri="{FF2B5EF4-FFF2-40B4-BE49-F238E27FC236}">
                <a16:creationId xmlns:a16="http://schemas.microsoft.com/office/drawing/2014/main" id="{BF16B00E-0465-4DAA-A723-E1F1D5B92EAC}"/>
              </a:ext>
            </a:extLst>
          </p:cNvPr>
          <p:cNvSpPr>
            <a:spLocks noGrp="1"/>
          </p:cNvSpPr>
          <p:nvPr>
            <p:ph idx="1"/>
          </p:nvPr>
        </p:nvSpPr>
        <p:spPr>
          <a:xfrm>
            <a:off x="685800" y="1981200"/>
            <a:ext cx="7770813" cy="4113213"/>
          </a:xfrm>
        </p:spPr>
        <p:txBody>
          <a:bodyPr/>
          <a:lstStyle/>
          <a:p>
            <a:pPr>
              <a:buFont typeface="Arial" panose="020B0604020202020204" pitchFamily="34" charset="0"/>
              <a:buChar char="•"/>
            </a:pPr>
            <a:r>
              <a:rPr lang="en-US" dirty="0">
                <a:solidFill>
                  <a:srgbClr val="FF0000"/>
                </a:solidFill>
              </a:rPr>
              <a:t>TBD</a:t>
            </a:r>
          </a:p>
        </p:txBody>
      </p:sp>
      <p:sp>
        <p:nvSpPr>
          <p:cNvPr id="5" name="Slide Number Placeholder 4">
            <a:extLst>
              <a:ext uri="{FF2B5EF4-FFF2-40B4-BE49-F238E27FC236}">
                <a16:creationId xmlns:a16="http://schemas.microsoft.com/office/drawing/2014/main" id="{DCBA28DC-3402-4EAA-A287-C8C11BEF3F5B}"/>
              </a:ext>
            </a:extLst>
          </p:cNvPr>
          <p:cNvSpPr>
            <a:spLocks noGrp="1"/>
          </p:cNvSpPr>
          <p:nvPr>
            <p:ph type="sldNum" idx="12"/>
          </p:nvPr>
        </p:nvSpPr>
        <p:spPr/>
        <p:txBody>
          <a:bodyPr/>
          <a:lstStyle/>
          <a:p>
            <a:r>
              <a:rPr lang="en-GB"/>
              <a:t>Slide </a:t>
            </a:r>
            <a:fld id="{06B781AF-4CCF-49B0-A572-DE54FBE5D942}" type="slidenum">
              <a:rPr lang="en-GB" smtClean="0"/>
              <a:pPr/>
              <a:t>27</a:t>
            </a:fld>
            <a:endParaRPr lang="en-GB"/>
          </a:p>
        </p:txBody>
      </p:sp>
      <p:sp>
        <p:nvSpPr>
          <p:cNvPr id="4" name="Footer Placeholder 3">
            <a:extLst>
              <a:ext uri="{FF2B5EF4-FFF2-40B4-BE49-F238E27FC236}">
                <a16:creationId xmlns:a16="http://schemas.microsoft.com/office/drawing/2014/main" id="{6D381F41-0ECF-4167-881F-D698DB8B617B}"/>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E92B1DD2-5681-4E77-9C0C-ADAE4ABD4FB9}"/>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1962565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Monday PM1</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Set and approve agenda</a:t>
            </a:r>
          </a:p>
          <a:p>
            <a:pPr>
              <a:lnSpc>
                <a:spcPct val="80000"/>
              </a:lnSpc>
              <a:buFont typeface="Arial" panose="020B0604020202020204" pitchFamily="34" charset="0"/>
              <a:buChar char="•"/>
            </a:pPr>
            <a:r>
              <a:rPr lang="en-US" altLang="en-US" dirty="0"/>
              <a:t>Summary from November 2019 meeting and conf calls</a:t>
            </a:r>
          </a:p>
          <a:p>
            <a:pPr>
              <a:lnSpc>
                <a:spcPct val="80000"/>
              </a:lnSpc>
              <a:buFont typeface="Arial" panose="020B0604020202020204" pitchFamily="34" charset="0"/>
              <a:buChar char="•"/>
            </a:pPr>
            <a:r>
              <a:rPr lang="en-US" altLang="en-US" sz="2200" dirty="0"/>
              <a:t>Approve TG minutes</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28</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49687174-2333-461C-A650-A6C9E7F2C0ED}"/>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854076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from November 2019 meeting</a:t>
            </a:r>
          </a:p>
        </p:txBody>
      </p:sp>
      <p:sp>
        <p:nvSpPr>
          <p:cNvPr id="3" name="Content Placeholder 2"/>
          <p:cNvSpPr>
            <a:spLocks noGrp="1"/>
          </p:cNvSpPr>
          <p:nvPr>
            <p:ph idx="1"/>
          </p:nvPr>
        </p:nvSpPr>
        <p:spPr/>
        <p:txBody>
          <a:bodyPr/>
          <a:lstStyle/>
          <a:p>
            <a:pPr marL="400050">
              <a:buFont typeface="Arial" panose="020B0604020202020204" pitchFamily="34" charset="0"/>
              <a:buChar char="•"/>
            </a:pPr>
            <a:r>
              <a:rPr lang="en-US" sz="2000" dirty="0"/>
              <a:t>Discussed ~50 technical submissions covering a range of topics</a:t>
            </a:r>
          </a:p>
          <a:p>
            <a:pPr marL="800100" lvl="1">
              <a:buFont typeface="Arial" panose="020B0604020202020204" pitchFamily="34" charset="0"/>
              <a:buChar char="•"/>
            </a:pPr>
            <a:r>
              <a:rPr lang="en-US" sz="1800" dirty="0"/>
              <a:t>PHY, MIMO, Multi-AP coordination, </a:t>
            </a:r>
          </a:p>
          <a:p>
            <a:pPr marL="800100" lvl="1">
              <a:buFont typeface="Arial" panose="020B0604020202020204" pitchFamily="34" charset="0"/>
              <a:buChar char="•"/>
            </a:pPr>
            <a:r>
              <a:rPr lang="en-US" sz="1800" dirty="0"/>
              <a:t>Multi-Link, Low Latency, MAC, etc.</a:t>
            </a:r>
          </a:p>
          <a:p>
            <a:pPr marL="1200150" lvl="2">
              <a:buFont typeface="Arial" panose="020B0604020202020204" pitchFamily="34" charset="0"/>
              <a:buChar char="•"/>
            </a:pPr>
            <a:endParaRPr lang="en-US" sz="1600" dirty="0"/>
          </a:p>
          <a:p>
            <a:pPr marL="400050">
              <a:buFont typeface="Arial" panose="020B0604020202020204" pitchFamily="34" charset="0"/>
              <a:buChar char="•"/>
            </a:pPr>
            <a:r>
              <a:rPr lang="en-US" sz="2200" dirty="0"/>
              <a:t>Ran motions for inclusion of design concepts to TGbe SFD</a:t>
            </a:r>
          </a:p>
          <a:p>
            <a:pPr marL="800100" lvl="1">
              <a:buFont typeface="Arial" panose="020B0604020202020204" pitchFamily="34" charset="0"/>
              <a:buChar char="•"/>
            </a:pPr>
            <a:r>
              <a:rPr lang="en-US" sz="1800" dirty="0"/>
              <a:t>Tone plan, PHY preamble design, SIG field(s) content, multi-link operation, preamble puncturing, MAC functionalities, etc.</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E2FA109-B7A5-46ED-8E47-4790AC9BF333}"/>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264694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55198-6C80-4466-BDAB-0558AB59AB56}"/>
              </a:ext>
            </a:extLst>
          </p:cNvPr>
          <p:cNvSpPr>
            <a:spLocks noGrp="1"/>
          </p:cNvSpPr>
          <p:nvPr>
            <p:ph type="title"/>
          </p:nvPr>
        </p:nvSpPr>
        <p:spPr/>
        <p:txBody>
          <a:bodyPr/>
          <a:lstStyle/>
          <a:p>
            <a:r>
              <a:rPr lang="en-US" dirty="0"/>
              <a:t>Summary from Conf Calls</a:t>
            </a:r>
          </a:p>
        </p:txBody>
      </p:sp>
      <p:sp>
        <p:nvSpPr>
          <p:cNvPr id="3" name="Content Placeholder 2">
            <a:extLst>
              <a:ext uri="{FF2B5EF4-FFF2-40B4-BE49-F238E27FC236}">
                <a16:creationId xmlns:a16="http://schemas.microsoft.com/office/drawing/2014/main" id="{5CFDA0E7-2421-40E8-A9D2-FC96EB4B13E4}"/>
              </a:ext>
            </a:extLst>
          </p:cNvPr>
          <p:cNvSpPr>
            <a:spLocks noGrp="1"/>
          </p:cNvSpPr>
          <p:nvPr>
            <p:ph idx="1"/>
          </p:nvPr>
        </p:nvSpPr>
        <p:spPr/>
        <p:txBody>
          <a:bodyPr/>
          <a:lstStyle/>
          <a:p>
            <a:pPr>
              <a:buFont typeface="Arial" panose="020B0604020202020204" pitchFamily="34" charset="0"/>
              <a:buChar char="•"/>
            </a:pPr>
            <a:r>
              <a:rPr lang="en-US" dirty="0">
                <a:solidFill>
                  <a:schemeClr val="tx1"/>
                </a:solidFill>
              </a:rPr>
              <a:t>Covered 43 submissions from the following topics</a:t>
            </a:r>
          </a:p>
          <a:p>
            <a:pPr lvl="1">
              <a:buFont typeface="Arial" panose="020B0604020202020204" pitchFamily="34" charset="0"/>
              <a:buChar char="•"/>
            </a:pPr>
            <a:r>
              <a:rPr lang="en-US" dirty="0">
                <a:solidFill>
                  <a:schemeClr val="tx1"/>
                </a:solidFill>
              </a:rPr>
              <a:t>PHY (14 submissions), MIMO (3 submissions)</a:t>
            </a:r>
          </a:p>
          <a:p>
            <a:pPr lvl="1">
              <a:buFont typeface="Arial" panose="020B0604020202020204" pitchFamily="34" charset="0"/>
              <a:buChar char="•"/>
            </a:pPr>
            <a:r>
              <a:rPr lang="en-US" dirty="0">
                <a:solidFill>
                  <a:schemeClr val="tx1"/>
                </a:solidFill>
              </a:rPr>
              <a:t>Multi AP (5 submissions), HARQ (1 submission) </a:t>
            </a:r>
          </a:p>
          <a:p>
            <a:pPr lvl="1">
              <a:buFont typeface="Arial" panose="020B0604020202020204" pitchFamily="34" charset="0"/>
              <a:buChar char="•"/>
            </a:pPr>
            <a:r>
              <a:rPr lang="en-US" dirty="0">
                <a:solidFill>
                  <a:schemeClr val="tx1"/>
                </a:solidFill>
              </a:rPr>
              <a:t>Multi Link (20 submissions)</a:t>
            </a:r>
          </a:p>
          <a:p>
            <a:pPr lvl="1">
              <a:buFont typeface="Arial" panose="020B0604020202020204" pitchFamily="34" charset="0"/>
              <a:buChar char="•"/>
            </a:pPr>
            <a:endParaRPr lang="en-US" dirty="0">
              <a:solidFill>
                <a:schemeClr val="tx1"/>
              </a:solidFill>
            </a:endParaRPr>
          </a:p>
          <a:p>
            <a:pPr>
              <a:buFont typeface="Arial" panose="020B0604020202020204" pitchFamily="34" charset="0"/>
              <a:buChar char="•"/>
            </a:pPr>
            <a:r>
              <a:rPr lang="en-US" dirty="0"/>
              <a:t>Remaining 34 submissions from the following topics</a:t>
            </a:r>
          </a:p>
          <a:p>
            <a:pPr lvl="1">
              <a:buFont typeface="Arial" panose="020B0604020202020204" pitchFamily="34" charset="0"/>
              <a:buChar char="•"/>
            </a:pPr>
            <a:r>
              <a:rPr lang="en-US" dirty="0"/>
              <a:t>PHY (2 submissions), MIMO (1 submission)</a:t>
            </a:r>
          </a:p>
          <a:p>
            <a:pPr lvl="1">
              <a:buFont typeface="Arial" panose="020B0604020202020204" pitchFamily="34" charset="0"/>
              <a:buChar char="•"/>
            </a:pPr>
            <a:r>
              <a:rPr lang="en-US" dirty="0"/>
              <a:t> Multi AP (6 submissions), HARQ (1 submission)</a:t>
            </a:r>
          </a:p>
          <a:p>
            <a:pPr lvl="1">
              <a:buFont typeface="Arial" panose="020B0604020202020204" pitchFamily="34" charset="0"/>
              <a:buChar char="•"/>
            </a:pPr>
            <a:r>
              <a:rPr lang="en-US" dirty="0"/>
              <a:t>Multi Link (19 submissions), MAC (1 submission)</a:t>
            </a:r>
          </a:p>
          <a:p>
            <a:pPr lvl="1">
              <a:buFont typeface="Arial" panose="020B0604020202020204" pitchFamily="34" charset="0"/>
              <a:buChar char="•"/>
            </a:pPr>
            <a:r>
              <a:rPr lang="en-US" dirty="0"/>
              <a:t>Low Latency (4 submissions)</a:t>
            </a:r>
          </a:p>
        </p:txBody>
      </p:sp>
      <p:sp>
        <p:nvSpPr>
          <p:cNvPr id="4" name="Slide Number Placeholder 3">
            <a:extLst>
              <a:ext uri="{FF2B5EF4-FFF2-40B4-BE49-F238E27FC236}">
                <a16:creationId xmlns:a16="http://schemas.microsoft.com/office/drawing/2014/main" id="{10905E09-19AC-40E0-989D-6142EA21B221}"/>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77F13131-4EF1-45D6-8D35-6C8045FA687F}"/>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AF61291-D943-4490-A24C-2C3EC9E17CC8}"/>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0341057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1BD08-B15F-4BB1-8E9E-C68F723A67B5}"/>
              </a:ext>
            </a:extLst>
          </p:cNvPr>
          <p:cNvSpPr>
            <a:spLocks noGrp="1"/>
          </p:cNvSpPr>
          <p:nvPr>
            <p:ph type="title"/>
          </p:nvPr>
        </p:nvSpPr>
        <p:spPr/>
        <p:txBody>
          <a:bodyPr/>
          <a:lstStyle/>
          <a:p>
            <a:r>
              <a:rPr lang="en-US" dirty="0">
                <a:solidFill>
                  <a:schemeClr val="tx1"/>
                </a:solidFill>
              </a:rPr>
              <a:t>Approve TG Minutes</a:t>
            </a:r>
          </a:p>
        </p:txBody>
      </p:sp>
      <p:sp>
        <p:nvSpPr>
          <p:cNvPr id="3" name="Content Placeholder 2">
            <a:extLst>
              <a:ext uri="{FF2B5EF4-FFF2-40B4-BE49-F238E27FC236}">
                <a16:creationId xmlns:a16="http://schemas.microsoft.com/office/drawing/2014/main" id="{2D0D6EA9-47E0-4332-ACAF-5FDF0662E482}"/>
              </a:ext>
            </a:extLst>
          </p:cNvPr>
          <p:cNvSpPr>
            <a:spLocks noGrp="1"/>
          </p:cNvSpPr>
          <p:nvPr>
            <p:ph idx="1"/>
          </p:nvPr>
        </p:nvSpPr>
        <p:spPr/>
        <p:txBody>
          <a:bodyPr/>
          <a:lstStyle/>
          <a:p>
            <a:r>
              <a:rPr lang="en-US" sz="2000" dirty="0"/>
              <a:t>Move to approve TGbe minutes of meetings and teleconferences from November 2019 meeting to today:</a:t>
            </a:r>
          </a:p>
          <a:p>
            <a:pPr lvl="1">
              <a:buFont typeface="Arial" panose="020B0604020202020204" pitchFamily="34" charset="0"/>
              <a:buChar char="•"/>
            </a:pPr>
            <a:r>
              <a:rPr lang="en-US" sz="1600" dirty="0"/>
              <a:t>F2F meeting: </a:t>
            </a:r>
            <a:r>
              <a:rPr lang="en-US" sz="1600" dirty="0">
                <a:hlinkClick r:id="rId2"/>
              </a:rPr>
              <a:t>https://mentor.ieee.org/802.11/dcn/19/11-19-2029-07-00be-meeting-minutes-november-2019.docx</a:t>
            </a:r>
            <a:endParaRPr lang="en-US" sz="1600" dirty="0"/>
          </a:p>
          <a:p>
            <a:pPr lvl="1">
              <a:buFont typeface="Arial" panose="020B0604020202020204" pitchFamily="34" charset="0"/>
              <a:buChar char="•"/>
            </a:pPr>
            <a:r>
              <a:rPr lang="en-US" sz="1600" dirty="0"/>
              <a:t>Joint Teleconferences: </a:t>
            </a:r>
            <a:r>
              <a:rPr lang="en-US" sz="1600" dirty="0">
                <a:hlinkClick r:id="rId3"/>
              </a:rPr>
              <a:t>https://mentor.ieee.org/802.11/dcn/19/11-19-2133-00-00be-telephone-conference-meeting-minutes-december-2019-and-january-2020.docx</a:t>
            </a:r>
            <a:endParaRPr lang="en-US" sz="1600" dirty="0"/>
          </a:p>
          <a:p>
            <a:pPr lvl="1">
              <a:buFont typeface="Arial" panose="020B0604020202020204" pitchFamily="34" charset="0"/>
              <a:buChar char="•"/>
            </a:pPr>
            <a:r>
              <a:rPr lang="en-US" sz="1600" dirty="0"/>
              <a:t>PHY Teleconferences: </a:t>
            </a:r>
            <a:r>
              <a:rPr lang="en-US" sz="1600" dirty="0">
                <a:hlinkClick r:id="rId4"/>
              </a:rPr>
              <a:t>https://mentor.ieee.org/802.11/dcn/19/11-19-2151-02-00be-phy-ad-hoc-teleconference-minutes-dec2019-jan2020.docx</a:t>
            </a:r>
            <a:endParaRPr lang="en-US" sz="1600" dirty="0"/>
          </a:p>
          <a:p>
            <a:pPr lvl="1">
              <a:buFont typeface="Arial" panose="020B0604020202020204" pitchFamily="34" charset="0"/>
              <a:buChar char="•"/>
            </a:pPr>
            <a:r>
              <a:rPr lang="en-US" sz="1600" dirty="0"/>
              <a:t>MAC Teleconferences: </a:t>
            </a:r>
            <a:r>
              <a:rPr lang="en-US" sz="1600" dirty="0">
                <a:hlinkClick r:id="rId5"/>
              </a:rPr>
              <a:t>https://mentor.ieee.org/802.11/dcn/19/11-19-2158-02-00be-tgbe-mac-ad-hoc-teleconference-minutes-dec2019-to-jan2020.docx</a:t>
            </a:r>
            <a:endParaRPr lang="en-US" sz="1600" dirty="0"/>
          </a:p>
          <a:p>
            <a:endParaRPr lang="en-US" sz="2000" dirty="0"/>
          </a:p>
          <a:p>
            <a:r>
              <a:rPr lang="en-US" sz="2000" dirty="0"/>
              <a:t>Move: 					Second:</a:t>
            </a:r>
          </a:p>
          <a:p>
            <a:r>
              <a:rPr lang="en-US" sz="2000" dirty="0"/>
              <a:t>Discussion: </a:t>
            </a:r>
          </a:p>
          <a:p>
            <a:r>
              <a:rPr lang="en-US" sz="2000" dirty="0"/>
              <a:t>Result:</a:t>
            </a:r>
          </a:p>
        </p:txBody>
      </p:sp>
      <p:sp>
        <p:nvSpPr>
          <p:cNvPr id="4" name="Slide Number Placeholder 3">
            <a:extLst>
              <a:ext uri="{FF2B5EF4-FFF2-40B4-BE49-F238E27FC236}">
                <a16:creationId xmlns:a16="http://schemas.microsoft.com/office/drawing/2014/main" id="{7DB51C53-C16F-44B1-8D21-D322F730DB78}"/>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743C1F42-492E-4B90-B16A-A948ABE743A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5B9ECC-A5EB-43E2-9189-109F365D91D3}"/>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8901639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4A7674FB-2303-43A9-9D9F-A55015B53E40}"/>
              </a:ext>
            </a:extLst>
          </p:cNvPr>
          <p:cNvSpPr>
            <a:spLocks noGrp="1"/>
          </p:cNvSpPr>
          <p:nvPr>
            <p:ph type="dt" idx="15"/>
          </p:nvPr>
        </p:nvSpPr>
        <p:spPr/>
        <p:txBody>
          <a:bodyPr/>
          <a:lstStyle/>
          <a:p>
            <a:r>
              <a:rPr lang="en-US" dirty="0"/>
              <a:t>January 2020</a:t>
            </a:r>
            <a:endParaRPr lang="en-GB" dirty="0"/>
          </a:p>
        </p:txBody>
      </p:sp>
    </p:spTree>
    <p:extLst>
      <p:ext uri="{BB962C8B-B14F-4D97-AF65-F5344CB8AC3E}">
        <p14:creationId xmlns:p14="http://schemas.microsoft.com/office/powerpoint/2010/main" val="35232702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Monday PM2</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Sigurd Schelstraete)</a:t>
            </a:r>
          </a:p>
          <a:p>
            <a:pPr lvl="1">
              <a:buFont typeface="Arial" panose="020B0604020202020204" pitchFamily="34" charset="0"/>
              <a:buChar char="•"/>
            </a:pPr>
            <a:r>
              <a:rPr lang="en-US" altLang="en-US" dirty="0"/>
              <a:t>Secretary: Tianyu Wu</a:t>
            </a:r>
          </a:p>
          <a:p>
            <a:pPr>
              <a:buFont typeface="Arial" panose="020B0604020202020204" pitchFamily="34" charset="0"/>
              <a:buChar char="•"/>
            </a:pPr>
            <a:r>
              <a:rPr lang="en-US" altLang="en-US" dirty="0"/>
              <a:t>MAC Ad-Hoc Session (chaired by Liwen Chu) </a:t>
            </a:r>
          </a:p>
          <a:p>
            <a:pPr lvl="1">
              <a:buFont typeface="Arial" panose="020B0604020202020204" pitchFamily="34" charset="0"/>
              <a:buChar char="•"/>
            </a:pPr>
            <a:r>
              <a:rPr lang="en-US" altLang="en-US" dirty="0"/>
              <a:t>Secretary: Jeongki Kim</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33</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C9EE52E2-3C54-4024-A41E-740C945FEED4}"/>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2367867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B93F42B0-28AC-4062-B06B-6469AC485A62}"/>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603720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1BE3B7A3-063B-4E50-B8F4-1CE99951270C}"/>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5998097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Tuesday AM1</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36</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BB109BFC-9D39-41E7-B4A4-733A0B327091}"/>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1373020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05B0CF2-FED9-40D5-BBC2-41874C7EC247}"/>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5235248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Tuesday AM2</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38</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BB109BFC-9D39-41E7-B4A4-733A0B327091}"/>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7927460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05B0CF2-FED9-40D5-BBC2-41874C7EC247}"/>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496491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Attendance</a:t>
            </a:r>
          </a:p>
        </p:txBody>
      </p:sp>
      <p:sp>
        <p:nvSpPr>
          <p:cNvPr id="3" name="Content Placeholder 2"/>
          <p:cNvSpPr>
            <a:spLocks noGrp="1"/>
          </p:cNvSpPr>
          <p:nvPr>
            <p:ph idx="1"/>
          </p:nvPr>
        </p:nvSpPr>
        <p:spPr/>
        <p:txBody>
          <a:bodyPr/>
          <a:lstStyle/>
          <a:p>
            <a:pPr marL="457200" indent="-457200"/>
            <a:r>
              <a:rPr lang="en-US" altLang="en-US" dirty="0">
                <a:hlinkClick r:id="rId2"/>
              </a:rPr>
              <a:t>https://imat.ieee.org/my-site/home</a:t>
            </a:r>
            <a:r>
              <a:rPr lang="en-US" altLang="en-US" dirty="0"/>
              <a:t>   </a:t>
            </a:r>
          </a:p>
          <a:p>
            <a:pPr marL="457200" indent="-457200">
              <a:buFontTx/>
              <a:buNone/>
            </a:pPr>
            <a:endParaRPr lang="en-US" altLang="en-US" sz="3600" dirty="0"/>
          </a:p>
          <a:p>
            <a:pPr marL="457200" indent="-457200">
              <a:buFontTx/>
              <a:buAutoNum type="arabicPeriod"/>
            </a:pPr>
            <a:r>
              <a:rPr lang="en-US" altLang="en-US" sz="3600" dirty="0"/>
              <a:t>Register</a:t>
            </a:r>
          </a:p>
          <a:p>
            <a:pPr marL="457200" indent="-457200">
              <a:buFontTx/>
              <a:buAutoNum type="arabicPeriod"/>
            </a:pPr>
            <a:r>
              <a:rPr lang="en-US" altLang="en-US" sz="3600" dirty="0"/>
              <a:t>Indicate attendance</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B9729627-ADAE-4024-BD86-16598384D9AB}"/>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9301057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Tuesday PM1</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Sigurd Schelstraete)</a:t>
            </a:r>
          </a:p>
          <a:p>
            <a:pPr lvl="1">
              <a:buFont typeface="Arial" panose="020B0604020202020204" pitchFamily="34" charset="0"/>
              <a:buChar char="•"/>
            </a:pPr>
            <a:r>
              <a:rPr lang="en-US" altLang="en-US" dirty="0"/>
              <a:t>Secretary: Tianyu Wu</a:t>
            </a:r>
          </a:p>
          <a:p>
            <a:pPr>
              <a:buFont typeface="Arial" panose="020B0604020202020204" pitchFamily="34" charset="0"/>
              <a:buChar char="•"/>
            </a:pPr>
            <a:r>
              <a:rPr lang="en-US" altLang="en-US" dirty="0"/>
              <a:t>MAC Ad-Hoc Session (chaired by Liwen Chu) </a:t>
            </a:r>
          </a:p>
          <a:p>
            <a:pPr lvl="1">
              <a:buFont typeface="Arial" panose="020B0604020202020204" pitchFamily="34" charset="0"/>
              <a:buChar char="•"/>
            </a:pPr>
            <a:r>
              <a:rPr lang="en-US" altLang="en-US" dirty="0"/>
              <a:t>Secretary: Jeongki Kim</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40</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2D1129BB-0EFF-4C80-93FE-8A2A4E73D55B}"/>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10324957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874792A0-F9D2-4B0D-88B5-A2A3EC1F33B2}"/>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8353386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AA004373-4E02-46C5-BD49-CB933CAE4151}"/>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17652473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Tuesday EVE</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Sigurd Schelstraete)</a:t>
            </a:r>
          </a:p>
          <a:p>
            <a:pPr lvl="1">
              <a:buFont typeface="Arial" panose="020B0604020202020204" pitchFamily="34" charset="0"/>
              <a:buChar char="•"/>
            </a:pPr>
            <a:r>
              <a:rPr lang="en-US" altLang="en-US" dirty="0"/>
              <a:t>Secretary: Tianyu Wu</a:t>
            </a:r>
          </a:p>
          <a:p>
            <a:pPr>
              <a:buFont typeface="Arial" panose="020B0604020202020204" pitchFamily="34" charset="0"/>
              <a:buChar char="•"/>
            </a:pPr>
            <a:r>
              <a:rPr lang="en-US" altLang="en-US" dirty="0"/>
              <a:t>MAC Ad-Hoc Session (chaired by Liwen Chu) </a:t>
            </a:r>
          </a:p>
          <a:p>
            <a:pPr lvl="1">
              <a:buFont typeface="Arial" panose="020B0604020202020204" pitchFamily="34" charset="0"/>
              <a:buChar char="•"/>
            </a:pPr>
            <a:r>
              <a:rPr lang="en-US" altLang="en-US" dirty="0"/>
              <a:t>Secretary: Jeongki Kim</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43</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77010FFB-0411-43D5-B836-55C8C23D0207}"/>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6245763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7C5093AF-FA65-4D7C-8998-1A41D958AC77}"/>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3877077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04FCC880-CB2F-48D9-9C08-D8F4253A7D27}"/>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5964914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Wednesday AM1</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Sigurd Schelstraete)</a:t>
            </a:r>
          </a:p>
          <a:p>
            <a:pPr lvl="1">
              <a:buFont typeface="Arial" panose="020B0604020202020204" pitchFamily="34" charset="0"/>
              <a:buChar char="•"/>
            </a:pPr>
            <a:r>
              <a:rPr lang="en-US" altLang="en-US" dirty="0"/>
              <a:t>Secretary: Tianyu Wu</a:t>
            </a:r>
          </a:p>
          <a:p>
            <a:pPr>
              <a:buFont typeface="Arial" panose="020B0604020202020204" pitchFamily="34" charset="0"/>
              <a:buChar char="•"/>
            </a:pPr>
            <a:r>
              <a:rPr lang="en-US" altLang="en-US" dirty="0"/>
              <a:t>MAC Ad-Hoc Session (chaired by Liwen Chu) </a:t>
            </a:r>
          </a:p>
          <a:p>
            <a:pPr lvl="1">
              <a:buFont typeface="Arial" panose="020B0604020202020204" pitchFamily="34" charset="0"/>
              <a:buChar char="•"/>
            </a:pPr>
            <a:r>
              <a:rPr lang="en-US" altLang="en-US" dirty="0"/>
              <a:t>Secretary: Jeongki Kim</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46</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AF797441-ADB6-44C6-A68C-F4BE0175F3E1}"/>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4717615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7E341AE-B937-405C-977B-22CD2D3223DB}"/>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3241961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60CC32AD-CF93-4EA1-9061-89F45454D5DC}"/>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4358124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Wednesday PM2</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Sigurd Schelstraete)</a:t>
            </a:r>
          </a:p>
          <a:p>
            <a:pPr lvl="1">
              <a:buFont typeface="Arial" panose="020B0604020202020204" pitchFamily="34" charset="0"/>
              <a:buChar char="•"/>
            </a:pPr>
            <a:r>
              <a:rPr lang="en-US" altLang="en-US" dirty="0"/>
              <a:t>Secretary: Tianyu Wu</a:t>
            </a:r>
          </a:p>
          <a:p>
            <a:pPr>
              <a:buFont typeface="Arial" panose="020B0604020202020204" pitchFamily="34" charset="0"/>
              <a:buChar char="•"/>
            </a:pPr>
            <a:r>
              <a:rPr lang="en-US" altLang="en-US" dirty="0"/>
              <a:t>MAC Ad-Hoc Session (chaired by Liwen Chu) </a:t>
            </a:r>
          </a:p>
          <a:p>
            <a:pPr lvl="1">
              <a:buFont typeface="Arial" panose="020B0604020202020204" pitchFamily="34" charset="0"/>
              <a:buChar char="•"/>
            </a:pPr>
            <a:r>
              <a:rPr lang="en-US" altLang="en-US" dirty="0"/>
              <a:t>Secretary: Jeongki Kim</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49</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2BBED712-6C19-4306-BC63-D85408A27585}"/>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583181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dirty="0"/>
              <a:t>Make sure your badges are correct </a:t>
            </a:r>
          </a:p>
          <a:p>
            <a:pPr lvl="2">
              <a:buFont typeface="Arial" panose="020B0604020202020204" pitchFamily="34" charset="0"/>
              <a:buChar char="•"/>
            </a:pPr>
            <a:endParaRPr lang="en-US" altLang="en-US" dirty="0"/>
          </a:p>
          <a:p>
            <a:pPr>
              <a:buFont typeface="Arial" panose="020B0604020202020204" pitchFamily="34" charset="0"/>
              <a:buChar char="•"/>
            </a:pPr>
            <a:r>
              <a:rPr lang="en-US" altLang="en-US" dirty="0"/>
              <a:t>If you plan to make a submission be sure it does not contain company logos or advertising</a:t>
            </a:r>
          </a:p>
          <a:p>
            <a:pPr lvl="1">
              <a:buFont typeface="Arial" panose="020B0604020202020204" pitchFamily="34" charset="0"/>
              <a:buChar char="•"/>
            </a:pPr>
            <a:r>
              <a:rPr lang="en-US" altLang="en-US" sz="2200" dirty="0"/>
              <a:t>Upload submission: </a:t>
            </a:r>
            <a:r>
              <a:rPr lang="en-US" altLang="en-US" sz="2200" dirty="0">
                <a:hlinkClick r:id="rId3"/>
              </a:rPr>
              <a:t>http://mentor.ieee.org</a:t>
            </a:r>
            <a:r>
              <a:rPr lang="en-US" altLang="en-US" sz="2200" dirty="0"/>
              <a:t> in “TGbe” group</a:t>
            </a:r>
          </a:p>
          <a:p>
            <a:pPr lvl="2">
              <a:buFont typeface="Arial" panose="020B0604020202020204" pitchFamily="34" charset="0"/>
              <a:buChar char="•"/>
            </a:pPr>
            <a:endParaRPr lang="en-US" altLang="en-US" dirty="0"/>
          </a:p>
          <a:p>
            <a:pPr>
              <a:buFont typeface="Arial" panose="020B0604020202020204" pitchFamily="34" charset="0"/>
              <a:buChar char="•"/>
            </a:pPr>
            <a:r>
              <a:rPr lang="en-US" altLang="en-US" dirty="0"/>
              <a:t>Questions on Voting status, Ballot pool, Access to Reflector, Documentation,  member’</a:t>
            </a:r>
            <a:r>
              <a:rPr lang="en-US" altLang="ja-JP" dirty="0"/>
              <a:t>s area</a:t>
            </a:r>
          </a:p>
          <a:p>
            <a:pPr marL="800100" lvl="1" indent="-342900">
              <a:buFont typeface="Arial" panose="020B0604020202020204" pitchFamily="34" charset="0"/>
              <a:buChar char="•"/>
            </a:pPr>
            <a:r>
              <a:rPr lang="en-US" altLang="en-US" sz="2200" dirty="0"/>
              <a:t>See Jon Rosdahl –  </a:t>
            </a:r>
            <a:r>
              <a:rPr lang="en-US" altLang="en-US" sz="2200" dirty="0">
                <a:hlinkClick r:id="rId4"/>
              </a:rPr>
              <a:t>jrosdahl@ieee.org</a:t>
            </a:r>
            <a:endParaRPr lang="en-US" altLang="en-US" sz="2200" dirty="0"/>
          </a:p>
          <a:p>
            <a:pPr marL="1200150" lvl="2" indent="-342900">
              <a:buFont typeface="Arial" panose="020B0604020202020204" pitchFamily="34" charset="0"/>
              <a:buChar char="•"/>
            </a:pPr>
            <a:endParaRPr lang="en-US" altLang="en-US" dirty="0"/>
          </a:p>
          <a:p>
            <a:pPr>
              <a:buFont typeface="Arial" panose="020B0604020202020204" pitchFamily="34" charset="0"/>
              <a:buChar char="•"/>
            </a:pPr>
            <a:r>
              <a:rPr lang="en-US" altLang="en-US" dirty="0"/>
              <a:t>Cell Phones Silent or Off</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FA93446A-311C-47A0-852E-816BDC158152}"/>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19505044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EC56AF23-9948-4B33-8E5D-C0A66FF5D6E4}"/>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41045157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Agenda for Thursday AM1</a:t>
            </a:r>
            <a:endParaRPr lang="en-US" dirty="0"/>
          </a:p>
        </p:txBody>
      </p:sp>
      <p:sp>
        <p:nvSpPr>
          <p:cNvPr id="7" name="Content Placeholder 6"/>
          <p:cNvSpPr>
            <a:spLocks noGrp="1"/>
          </p:cNvSpPr>
          <p:nvPr>
            <p:ph idx="1"/>
          </p:nvPr>
        </p:nvSpPr>
        <p:spPr/>
        <p:txBody>
          <a:bodyPr/>
          <a:lstStyle/>
          <a:p>
            <a:pPr>
              <a:buFont typeface="Arial" panose="020B0604020202020204" pitchFamily="34" charset="0"/>
              <a:buChar char="•"/>
            </a:pPr>
            <a:r>
              <a:rPr lang="en-US" altLang="en-US" dirty="0"/>
              <a:t>PHY Ad-Hoc Session (chaired by Sigurd Schelstraete)</a:t>
            </a:r>
          </a:p>
          <a:p>
            <a:pPr lvl="1">
              <a:buFont typeface="Arial" panose="020B0604020202020204" pitchFamily="34" charset="0"/>
              <a:buChar char="•"/>
            </a:pPr>
            <a:r>
              <a:rPr lang="en-US" altLang="en-US" dirty="0"/>
              <a:t>Secretary: Tianyu Wu</a:t>
            </a:r>
          </a:p>
          <a:p>
            <a:pPr>
              <a:buFont typeface="Arial" panose="020B0604020202020204" pitchFamily="34" charset="0"/>
              <a:buChar char="•"/>
            </a:pPr>
            <a:r>
              <a:rPr lang="en-US" altLang="en-US" dirty="0"/>
              <a:t>MAC Ad-Hoc Session (chaired by Liwen Chu) </a:t>
            </a:r>
          </a:p>
          <a:p>
            <a:pPr lvl="1">
              <a:buFont typeface="Arial" panose="020B0604020202020204" pitchFamily="34" charset="0"/>
              <a:buChar char="•"/>
            </a:pPr>
            <a:r>
              <a:rPr lang="en-US" altLang="en-US" dirty="0"/>
              <a:t>Secretary: Jeongki Kim</a:t>
            </a:r>
          </a:p>
          <a:p>
            <a:pPr lvl="2">
              <a:buFont typeface="Arial" panose="020B0604020202020204" pitchFamily="34" charset="0"/>
              <a:buChar char="•"/>
            </a:pPr>
            <a:endParaRPr lang="en-US" altLang="en-US" dirty="0"/>
          </a:p>
          <a:p>
            <a:pPr lvl="0">
              <a:buFont typeface="Arial" panose="020B0604020202020204" pitchFamily="34" charset="0"/>
              <a:buChar char="•"/>
            </a:pPr>
            <a:r>
              <a:rPr lang="en-US" altLang="en-US" dirty="0"/>
              <a:t>For each Ad-Hoc session</a:t>
            </a:r>
          </a:p>
          <a:p>
            <a:pPr lvl="1">
              <a:buFont typeface="Arial" panose="020B0604020202020204" pitchFamily="34" charset="0"/>
              <a:buChar char="•"/>
            </a:pPr>
            <a:r>
              <a:rPr lang="en-US" altLang="en-US" dirty="0"/>
              <a:t>Call meeting to order</a:t>
            </a:r>
          </a:p>
          <a:p>
            <a:pPr lvl="1">
              <a:buFont typeface="Arial" panose="020B0604020202020204" pitchFamily="34" charset="0"/>
              <a:buChar char="•"/>
            </a:pPr>
            <a:r>
              <a:rPr lang="en-US" altLang="en-US" dirty="0"/>
              <a:t>IEEE-SA IPR policy and Procedure</a:t>
            </a:r>
          </a:p>
          <a:p>
            <a:pPr lvl="1">
              <a:lnSpc>
                <a:spcPct val="80000"/>
              </a:lnSpc>
              <a:buFont typeface="Arial" panose="020B0604020202020204" pitchFamily="34" charset="0"/>
              <a:buChar char="•"/>
            </a:pPr>
            <a:r>
              <a:rPr lang="en-US" altLang="en-US" dirty="0"/>
              <a:t>Presentation of submissions</a:t>
            </a:r>
          </a:p>
          <a:p>
            <a:pPr lvl="1">
              <a:lnSpc>
                <a:spcPct val="80000"/>
              </a:lnSpc>
              <a:buFont typeface="Arial" panose="020B0604020202020204" pitchFamily="34" charset="0"/>
              <a:buChar char="•"/>
            </a:pPr>
            <a:r>
              <a:rPr lang="en-US" altLang="en-US" dirty="0"/>
              <a:t>Recess</a:t>
            </a:r>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52</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D0AEF751-DBB6-4EBD-AE82-04D73BE9D2A9}"/>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297784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F618-C367-45F2-99A6-C946D983392E}"/>
              </a:ext>
            </a:extLst>
          </p:cNvPr>
          <p:cNvSpPr>
            <a:spLocks noGrp="1"/>
          </p:cNvSpPr>
          <p:nvPr>
            <p:ph type="title"/>
          </p:nvPr>
        </p:nvSpPr>
        <p:spPr/>
        <p:txBody>
          <a:bodyPr/>
          <a:lstStyle/>
          <a:p>
            <a:r>
              <a:rPr lang="en-US" dirty="0"/>
              <a:t>PHY Ad-Hoc Session-Report</a:t>
            </a:r>
          </a:p>
        </p:txBody>
      </p:sp>
      <p:sp>
        <p:nvSpPr>
          <p:cNvPr id="3" name="Content Placeholder 2">
            <a:extLst>
              <a:ext uri="{FF2B5EF4-FFF2-40B4-BE49-F238E27FC236}">
                <a16:creationId xmlns:a16="http://schemas.microsoft.com/office/drawing/2014/main" id="{5F663057-42BB-4059-B726-AABB6E3FDDFB}"/>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DFA05DE5-2237-47EA-B69D-018D06EF7D7D}"/>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A360F541-4A12-43B4-BB9A-0962EE4F03C4}"/>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C9AA536-4FA5-4D6F-8DDD-CE89980D70C2}"/>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42917573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47F12-B443-4AC7-B134-8A455E209AF4}"/>
              </a:ext>
            </a:extLst>
          </p:cNvPr>
          <p:cNvSpPr>
            <a:spLocks noGrp="1"/>
          </p:cNvSpPr>
          <p:nvPr>
            <p:ph type="title"/>
          </p:nvPr>
        </p:nvSpPr>
        <p:spPr/>
        <p:txBody>
          <a:bodyPr/>
          <a:lstStyle/>
          <a:p>
            <a:r>
              <a:rPr lang="en-US" dirty="0"/>
              <a:t>MAC Ad-Hoc Session-Report</a:t>
            </a:r>
          </a:p>
        </p:txBody>
      </p:sp>
      <p:sp>
        <p:nvSpPr>
          <p:cNvPr id="3" name="Content Placeholder 2">
            <a:extLst>
              <a:ext uri="{FF2B5EF4-FFF2-40B4-BE49-F238E27FC236}">
                <a16:creationId xmlns:a16="http://schemas.microsoft.com/office/drawing/2014/main" id="{2C6C9C34-6E47-4658-B58C-21E5EB0B5EFC}"/>
              </a:ext>
            </a:extLst>
          </p:cNvPr>
          <p:cNvSpPr>
            <a:spLocks noGrp="1"/>
          </p:cNvSpPr>
          <p:nvPr>
            <p:ph idx="1"/>
          </p:nvPr>
        </p:nvSpPr>
        <p:spPr/>
        <p:txBody>
          <a:bodyPr/>
          <a:lstStyle/>
          <a:p>
            <a:r>
              <a:rPr lang="en-US" dirty="0">
                <a:solidFill>
                  <a:srgbClr val="FF0000"/>
                </a:solidFill>
              </a:rPr>
              <a:t>TBD</a:t>
            </a:r>
          </a:p>
        </p:txBody>
      </p:sp>
      <p:sp>
        <p:nvSpPr>
          <p:cNvPr id="4" name="Slide Number Placeholder 3">
            <a:extLst>
              <a:ext uri="{FF2B5EF4-FFF2-40B4-BE49-F238E27FC236}">
                <a16:creationId xmlns:a16="http://schemas.microsoft.com/office/drawing/2014/main" id="{2648DD6C-6394-43D5-BE1D-D4072E14FEE8}"/>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3A11DAA8-807D-40F8-9137-628E00EEA14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4AB6E03E-F463-4042-A07E-D1313437B780}"/>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87315228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Thursday PM1</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Presentation of submissions</a:t>
            </a:r>
          </a:p>
          <a:p>
            <a:pPr>
              <a:lnSpc>
                <a:spcPct val="80000"/>
              </a:lnSpc>
              <a:buFont typeface="Arial" panose="020B0604020202020204" pitchFamily="34" charset="0"/>
              <a:buChar char="•"/>
            </a:pPr>
            <a:r>
              <a:rPr lang="en-US" altLang="en-US" dirty="0"/>
              <a:t>Motions</a:t>
            </a:r>
          </a:p>
          <a:p>
            <a:pPr lvl="0">
              <a:lnSpc>
                <a:spcPct val="80000"/>
              </a:lnSpc>
              <a:buFont typeface="Arial" panose="020B0604020202020204" pitchFamily="34" charset="0"/>
              <a:buChar char="•"/>
            </a:pPr>
            <a:r>
              <a:rPr lang="en-US" altLang="en-US" dirty="0"/>
              <a:t>Recess</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55</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BB109BFC-9D39-41E7-B4A4-733A0B327091}"/>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66491099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05B0CF2-FED9-40D5-BBC2-41874C7EC247}"/>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1807906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Motions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AB990D79-45EB-430D-9522-CE6B8127821F}"/>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50863059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solidFill>
                  <a:schemeClr val="tx1"/>
                </a:solidFill>
              </a:rPr>
              <a:t>Motion 50</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a:xfrm>
            <a:off x="685800" y="1981200"/>
            <a:ext cx="7770813" cy="4494213"/>
          </a:xfrm>
        </p:spPr>
        <p:txBody>
          <a:bodyPr/>
          <a:lstStyle/>
          <a:p>
            <a:r>
              <a:rPr lang="en-US" sz="2000" dirty="0"/>
              <a:t>Move to …</a:t>
            </a:r>
          </a:p>
          <a:p>
            <a:endParaRPr lang="en-US" sz="2000" dirty="0"/>
          </a:p>
          <a:p>
            <a:endParaRPr lang="en-US" sz="2000" dirty="0"/>
          </a:p>
          <a:p>
            <a:endParaRPr lang="en-US" sz="2000" dirty="0"/>
          </a:p>
          <a:p>
            <a:endParaRPr lang="en-US" sz="2000" dirty="0"/>
          </a:p>
          <a:p>
            <a:r>
              <a:rPr lang="en-US" sz="2000" dirty="0"/>
              <a:t>Move: 							Second: </a:t>
            </a:r>
          </a:p>
          <a:p>
            <a:r>
              <a:rPr lang="en-US" sz="2000" dirty="0"/>
              <a:t>Discussion: </a:t>
            </a:r>
          </a:p>
          <a:p>
            <a:r>
              <a:rPr lang="en-US" sz="2000" dirty="0"/>
              <a:t>Result:</a:t>
            </a:r>
          </a:p>
          <a:p>
            <a:endParaRPr lang="en-US" sz="2000" dirty="0"/>
          </a:p>
          <a:p>
            <a:r>
              <a:rPr lang="en-US" sz="1400" dirty="0"/>
              <a:t>---------------------------------------------------------------------------------------------------------------------------------</a:t>
            </a:r>
          </a:p>
          <a:p>
            <a:r>
              <a:rPr lang="en-US" sz="1400" dirty="0"/>
              <a:t>Ref:</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715A91DB-CE13-4A7F-BEE1-7F6622366EA4}"/>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18338511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685800"/>
            <a:ext cx="8382000" cy="1065213"/>
          </a:xfrm>
        </p:spPr>
        <p:txBody>
          <a:bodyPr/>
          <a:lstStyle/>
          <a:p>
            <a:r>
              <a:rPr lang="en-US" altLang="en-US" dirty="0">
                <a:solidFill>
                  <a:schemeClr val="tx2"/>
                </a:solidFill>
              </a:rPr>
              <a:t>Agenda for Thursday PM2</a:t>
            </a:r>
            <a:endParaRPr lang="en-US" dirty="0">
              <a:solidFill>
                <a:schemeClr val="tx2"/>
              </a:solidFill>
            </a:endParaRPr>
          </a:p>
        </p:txBody>
      </p:sp>
      <p:sp>
        <p:nvSpPr>
          <p:cNvPr id="7" name="Content Placeholder 6"/>
          <p:cNvSpPr>
            <a:spLocks noGrp="1"/>
          </p:cNvSpPr>
          <p:nvPr>
            <p:ph idx="1"/>
          </p:nvPr>
        </p:nvSpPr>
        <p:spPr>
          <a:xfrm>
            <a:off x="685800" y="1828800"/>
            <a:ext cx="7770813" cy="4113213"/>
          </a:xfrm>
        </p:spPr>
        <p:txBody>
          <a:bodyPr/>
          <a:lstStyle/>
          <a:p>
            <a:pPr lvl="0">
              <a:lnSpc>
                <a:spcPct val="80000"/>
              </a:lnSpc>
              <a:buFont typeface="Arial" panose="020B0604020202020204" pitchFamily="34" charset="0"/>
              <a:buChar char="•"/>
            </a:pPr>
            <a:r>
              <a:rPr lang="en-US" altLang="en-US" dirty="0"/>
              <a:t>Call meeting to order </a:t>
            </a:r>
          </a:p>
          <a:p>
            <a:pPr lvl="0">
              <a:buFont typeface="Arial" panose="020B0604020202020204" pitchFamily="34" charset="0"/>
              <a:buChar char="•"/>
            </a:pPr>
            <a:r>
              <a:rPr lang="en-US" altLang="en-US" dirty="0"/>
              <a:t>IEEE-SA IPR policy and Procedure</a:t>
            </a:r>
          </a:p>
          <a:p>
            <a:pPr lvl="0">
              <a:lnSpc>
                <a:spcPct val="80000"/>
              </a:lnSpc>
              <a:buFont typeface="Arial" panose="020B0604020202020204" pitchFamily="34" charset="0"/>
              <a:buChar char="•"/>
            </a:pPr>
            <a:r>
              <a:rPr lang="en-US" altLang="en-US" dirty="0"/>
              <a:t>Presentation of submissions</a:t>
            </a:r>
          </a:p>
          <a:p>
            <a:pPr lvl="0">
              <a:lnSpc>
                <a:spcPct val="80000"/>
              </a:lnSpc>
              <a:buFont typeface="Arial" panose="020B0604020202020204" pitchFamily="34" charset="0"/>
              <a:buChar char="•"/>
            </a:pPr>
            <a:r>
              <a:rPr lang="en-US" altLang="en-US" dirty="0"/>
              <a:t>Motions</a:t>
            </a:r>
          </a:p>
          <a:p>
            <a:pPr lvl="0">
              <a:lnSpc>
                <a:spcPct val="80000"/>
              </a:lnSpc>
              <a:buFont typeface="Arial" panose="020B0604020202020204" pitchFamily="34" charset="0"/>
              <a:buChar char="•"/>
            </a:pPr>
            <a:r>
              <a:rPr lang="en-US" altLang="en-US" dirty="0"/>
              <a:t>Teleconference Plan</a:t>
            </a:r>
          </a:p>
          <a:p>
            <a:pPr>
              <a:lnSpc>
                <a:spcPct val="80000"/>
              </a:lnSpc>
              <a:buFont typeface="Arial" panose="020B0604020202020204" pitchFamily="34" charset="0"/>
              <a:buChar char="•"/>
            </a:pPr>
            <a:r>
              <a:rPr lang="en-US" altLang="en-US" dirty="0"/>
              <a:t>Goals for March 2020</a:t>
            </a:r>
          </a:p>
          <a:p>
            <a:pPr lvl="0">
              <a:lnSpc>
                <a:spcPct val="80000"/>
              </a:lnSpc>
              <a:buFont typeface="Arial" panose="020B0604020202020204" pitchFamily="34" charset="0"/>
              <a:buChar char="•"/>
            </a:pPr>
            <a:r>
              <a:rPr lang="en-US" altLang="en-US" dirty="0"/>
              <a:t>Any other business</a:t>
            </a:r>
          </a:p>
          <a:p>
            <a:pPr lvl="0">
              <a:lnSpc>
                <a:spcPct val="80000"/>
              </a:lnSpc>
              <a:buFont typeface="Arial" panose="020B0604020202020204" pitchFamily="34" charset="0"/>
              <a:buChar char="•"/>
            </a:pPr>
            <a:r>
              <a:rPr lang="en-US" altLang="en-US" dirty="0"/>
              <a:t>Adjourn</a:t>
            </a:r>
          </a:p>
          <a:p>
            <a:endParaRPr lang="en-US" sz="2800" dirty="0"/>
          </a:p>
        </p:txBody>
      </p:sp>
      <p:sp>
        <p:nvSpPr>
          <p:cNvPr id="5" name="Slide Number Placeholder 4"/>
          <p:cNvSpPr>
            <a:spLocks noGrp="1"/>
          </p:cNvSpPr>
          <p:nvPr>
            <p:ph type="sldNum" idx="12"/>
          </p:nvPr>
        </p:nvSpPr>
        <p:spPr/>
        <p:txBody>
          <a:bodyPr/>
          <a:lstStyle/>
          <a:p>
            <a:r>
              <a:rPr lang="en-GB"/>
              <a:t>Slide </a:t>
            </a:r>
            <a:fld id="{06B781AF-4CCF-49B0-A572-DE54FBE5D942}" type="slidenum">
              <a:rPr lang="en-GB" smtClean="0"/>
              <a:pPr/>
              <a:t>59</a:t>
            </a:fld>
            <a:endParaRPr lang="en-GB"/>
          </a:p>
        </p:txBody>
      </p:sp>
      <p:sp>
        <p:nvSpPr>
          <p:cNvPr id="4" name="Footer Placeholder 3"/>
          <p:cNvSpPr>
            <a:spLocks noGrp="1"/>
          </p:cNvSpPr>
          <p:nvPr>
            <p:ph type="ftr" idx="14"/>
          </p:nvPr>
        </p:nvSpPr>
        <p:spPr/>
        <p:txBody>
          <a:bodyPr/>
          <a:lstStyle/>
          <a:p>
            <a:r>
              <a:rPr lang="en-GB" dirty="0"/>
              <a:t>Alfred Asterjadhi, Qualcomm Inc.</a:t>
            </a:r>
          </a:p>
        </p:txBody>
      </p:sp>
      <p:sp>
        <p:nvSpPr>
          <p:cNvPr id="8" name="Date Placeholder 3">
            <a:extLst>
              <a:ext uri="{FF2B5EF4-FFF2-40B4-BE49-F238E27FC236}">
                <a16:creationId xmlns:a16="http://schemas.microsoft.com/office/drawing/2014/main" id="{C6CFB0D1-E5CB-4198-997E-CAB120860E84}"/>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784506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Submissions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C34E9D3-823A-4483-91D2-BFB5B46CE5C4}"/>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99416518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72E-7093-4216-B7FD-00B41454752A}"/>
              </a:ext>
            </a:extLst>
          </p:cNvPr>
          <p:cNvSpPr>
            <a:spLocks noGrp="1"/>
          </p:cNvSpPr>
          <p:nvPr>
            <p:ph type="title"/>
          </p:nvPr>
        </p:nvSpPr>
        <p:spPr/>
        <p:txBody>
          <a:bodyPr/>
          <a:lstStyle/>
          <a:p>
            <a:r>
              <a:rPr lang="en-US" dirty="0"/>
              <a:t>Motions</a:t>
            </a:r>
          </a:p>
        </p:txBody>
      </p:sp>
      <p:sp>
        <p:nvSpPr>
          <p:cNvPr id="3" name="Content Placeholder 2">
            <a:extLst>
              <a:ext uri="{FF2B5EF4-FFF2-40B4-BE49-F238E27FC236}">
                <a16:creationId xmlns:a16="http://schemas.microsoft.com/office/drawing/2014/main" id="{E5D10565-A56D-42A9-AED0-8399A8037329}"/>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8848594B-47BE-4DE3-8AEE-07F8C7D859EE}"/>
              </a:ext>
            </a:extLst>
          </p:cNvPr>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a:extLst>
              <a:ext uri="{FF2B5EF4-FFF2-40B4-BE49-F238E27FC236}">
                <a16:creationId xmlns:a16="http://schemas.microsoft.com/office/drawing/2014/main" id="{1D552B63-6737-4A57-893F-E724AFD64A45}"/>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53ECDB27-196E-49F3-A384-D31F0CC80795}"/>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173134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Teleconference Plan</a:t>
            </a:r>
          </a:p>
        </p:txBody>
      </p:sp>
      <p:sp>
        <p:nvSpPr>
          <p:cNvPr id="11" name="Content Placeholder 10">
            <a:extLst>
              <a:ext uri="{FF2B5EF4-FFF2-40B4-BE49-F238E27FC236}">
                <a16:creationId xmlns:a16="http://schemas.microsoft.com/office/drawing/2014/main" id="{2E08324D-B948-4A51-BD7F-47D9114380C8}"/>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28A91C0F-0183-443C-9425-6A8B5A9AB2E2}"/>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346872351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Goals for March 2020</a:t>
            </a:r>
          </a:p>
        </p:txBody>
      </p:sp>
      <p:sp>
        <p:nvSpPr>
          <p:cNvPr id="11" name="Content Placeholder 10">
            <a:extLst>
              <a:ext uri="{FF2B5EF4-FFF2-40B4-BE49-F238E27FC236}">
                <a16:creationId xmlns:a16="http://schemas.microsoft.com/office/drawing/2014/main" id="{DA9AE685-BCBC-476B-8927-C85BF6E53BC3}"/>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4DB3B5CE-141C-4015-BE92-DAE65B4F7BE5}"/>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134742304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061FA-8251-4076-A7E5-5BAD659EF444}"/>
              </a:ext>
            </a:extLst>
          </p:cNvPr>
          <p:cNvSpPr>
            <a:spLocks noGrp="1"/>
          </p:cNvSpPr>
          <p:nvPr>
            <p:ph type="title"/>
          </p:nvPr>
        </p:nvSpPr>
        <p:spPr/>
        <p:txBody>
          <a:bodyPr/>
          <a:lstStyle/>
          <a:p>
            <a:r>
              <a:rPr lang="en-US" dirty="0"/>
              <a:t>Any other business</a:t>
            </a:r>
          </a:p>
        </p:txBody>
      </p:sp>
      <p:sp>
        <p:nvSpPr>
          <p:cNvPr id="3" name="Content Placeholder 2">
            <a:extLst>
              <a:ext uri="{FF2B5EF4-FFF2-40B4-BE49-F238E27FC236}">
                <a16:creationId xmlns:a16="http://schemas.microsoft.com/office/drawing/2014/main" id="{AF47F81F-D874-4B51-8344-C301E01C0D30}"/>
              </a:ext>
            </a:extLst>
          </p:cNvPr>
          <p:cNvSpPr>
            <a:spLocks noGrp="1"/>
          </p:cNvSpPr>
          <p:nvPr>
            <p:ph idx="1"/>
          </p:nvPr>
        </p:nvSpPr>
        <p:spPr/>
        <p:txBody>
          <a:bodyPr/>
          <a:lstStyle/>
          <a:p>
            <a:pPr>
              <a:buFont typeface="Arial" panose="020B0604020202020204" pitchFamily="34" charset="0"/>
              <a:buChar char="•"/>
            </a:pPr>
            <a:r>
              <a:rPr lang="en-US" dirty="0">
                <a:solidFill>
                  <a:srgbClr val="FF0000"/>
                </a:solidFill>
              </a:rPr>
              <a:t>TBD</a:t>
            </a:r>
          </a:p>
        </p:txBody>
      </p:sp>
      <p:sp>
        <p:nvSpPr>
          <p:cNvPr id="4" name="Slide Number Placeholder 3">
            <a:extLst>
              <a:ext uri="{FF2B5EF4-FFF2-40B4-BE49-F238E27FC236}">
                <a16:creationId xmlns:a16="http://schemas.microsoft.com/office/drawing/2014/main" id="{E37021BD-E01D-4968-BE18-BD8ECD00B96A}"/>
              </a:ext>
            </a:extLst>
          </p:cNvPr>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a:extLst>
              <a:ext uri="{FF2B5EF4-FFF2-40B4-BE49-F238E27FC236}">
                <a16:creationId xmlns:a16="http://schemas.microsoft.com/office/drawing/2014/main" id="{03B5B706-6D09-4BE9-A6BF-E4D6460F88D5}"/>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EA6F4D5-4F2F-4F6C-83C4-852B9C4736DF}"/>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0393123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D7D338E-7741-45FC-B45D-AB2E5434376C}"/>
              </a:ext>
            </a:extLst>
          </p:cNvPr>
          <p:cNvSpPr>
            <a:spLocks noGrp="1"/>
          </p:cNvSpPr>
          <p:nvPr>
            <p:ph type="title"/>
          </p:nvPr>
        </p:nvSpPr>
        <p:spPr>
          <a:xfrm>
            <a:off x="746867" y="3200400"/>
            <a:ext cx="7772400" cy="1066800"/>
          </a:xfrm>
        </p:spPr>
        <p:txBody>
          <a:bodyPr/>
          <a:lstStyle/>
          <a:p>
            <a:pPr algn="ctr"/>
            <a:r>
              <a:rPr lang="en-US" dirty="0"/>
              <a:t>adjourn</a:t>
            </a:r>
          </a:p>
        </p:txBody>
      </p:sp>
      <p:sp>
        <p:nvSpPr>
          <p:cNvPr id="5" name="Footer Placeholder 4">
            <a:extLst>
              <a:ext uri="{FF2B5EF4-FFF2-40B4-BE49-F238E27FC236}">
                <a16:creationId xmlns:a16="http://schemas.microsoft.com/office/drawing/2014/main" id="{97E02F75-3E0B-4283-B4F0-CC8A12C34190}"/>
              </a:ext>
            </a:extLst>
          </p:cNvPr>
          <p:cNvSpPr>
            <a:spLocks noGrp="1"/>
          </p:cNvSpPr>
          <p:nvPr>
            <p:ph type="ftr" idx="11"/>
          </p:nvPr>
        </p:nvSpPr>
        <p:spPr/>
        <p:txBody>
          <a:bodyPr/>
          <a:lstStyle/>
          <a:p>
            <a:r>
              <a:rPr lang="en-GB"/>
              <a:t>Alfred Asterjadhi, Qualcomm Inc.</a:t>
            </a:r>
            <a:endParaRPr lang="en-GB" dirty="0"/>
          </a:p>
        </p:txBody>
      </p:sp>
      <p:sp>
        <p:nvSpPr>
          <p:cNvPr id="4" name="Slide Number Placeholder 3">
            <a:extLst>
              <a:ext uri="{FF2B5EF4-FFF2-40B4-BE49-F238E27FC236}">
                <a16:creationId xmlns:a16="http://schemas.microsoft.com/office/drawing/2014/main" id="{10417D10-6272-4727-A780-EDCE547A32C9}"/>
              </a:ext>
            </a:extLst>
          </p:cNvPr>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11" name="Date Placeholder 3">
            <a:extLst>
              <a:ext uri="{FF2B5EF4-FFF2-40B4-BE49-F238E27FC236}">
                <a16:creationId xmlns:a16="http://schemas.microsoft.com/office/drawing/2014/main" id="{C5786EA5-5B96-4060-851B-D86FF61D8096}"/>
              </a:ext>
            </a:extLst>
          </p:cNvPr>
          <p:cNvSpPr txBox="1">
            <a:spLocks/>
          </p:cNvSpPr>
          <p:nvPr/>
        </p:nvSpPr>
        <p:spPr>
          <a:xfrm>
            <a:off x="609600" y="260350"/>
            <a:ext cx="2303451" cy="273050"/>
          </a:xfrm>
          <a:prstGeom prst="rect">
            <a:avLst/>
          </a:prstGeom>
        </p:spPr>
        <p:txBody>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b="1" dirty="0">
                <a:solidFill>
                  <a:schemeClr val="tx1"/>
                </a:solidFill>
              </a:rPr>
              <a:t>January 2020</a:t>
            </a:r>
            <a:endParaRPr lang="en-GB" sz="1800" b="1" dirty="0">
              <a:solidFill>
                <a:schemeClr val="tx1"/>
              </a:solidFill>
            </a:endParaRPr>
          </a:p>
        </p:txBody>
      </p:sp>
    </p:spTree>
    <p:extLst>
      <p:ext uri="{BB962C8B-B14F-4D97-AF65-F5344CB8AC3E}">
        <p14:creationId xmlns:p14="http://schemas.microsoft.com/office/powerpoint/2010/main" val="35583802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927177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January 2020</a:t>
            </a:r>
            <a:endParaRPr lang="en-GB" dirty="0"/>
          </a:p>
        </p:txBody>
      </p:sp>
    </p:spTree>
    <p:extLst>
      <p:ext uri="{BB962C8B-B14F-4D97-AF65-F5344CB8AC3E}">
        <p14:creationId xmlns:p14="http://schemas.microsoft.com/office/powerpoint/2010/main" val="2436815634"/>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44614</TotalTime>
  <Words>4507</Words>
  <Application>Microsoft Office PowerPoint</Application>
  <PresentationFormat>On-screen Show (4:3)</PresentationFormat>
  <Paragraphs>1587</Paragraphs>
  <Slides>66</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66</vt:i4>
      </vt:variant>
    </vt:vector>
  </HeadingPairs>
  <TitlesOfParts>
    <vt:vector size="73" baseType="lpstr">
      <vt:lpstr>Arial</vt:lpstr>
      <vt:lpstr>Arial Black</vt:lpstr>
      <vt:lpstr>Calibri</vt:lpstr>
      <vt:lpstr>Monotype Sorts</vt:lpstr>
      <vt:lpstr>Times New Roman</vt:lpstr>
      <vt:lpstr>Office Theme</vt:lpstr>
      <vt:lpstr>Document</vt:lpstr>
      <vt:lpstr>TGbe January 2020 Meeting Agenda</vt:lpstr>
      <vt:lpstr>IEEE 802.11 TGbe: Enhancements for Extremely High Throughput (EHT) WLAN Task Group</vt:lpstr>
      <vt:lpstr>Meeting Protocol</vt:lpstr>
      <vt:lpstr>Attendance</vt:lpstr>
      <vt:lpstr>Attendance, Voting &amp; Document Status</vt:lpstr>
      <vt:lpstr>Patent Policy</vt:lpstr>
      <vt:lpstr>Participants have a duty to inform the IEEE</vt:lpstr>
      <vt:lpstr>Ways to inform IEEE</vt:lpstr>
      <vt:lpstr>Other guidelines for IEEE WG meetings</vt:lpstr>
      <vt:lpstr>Patent-related information</vt:lpstr>
      <vt:lpstr>Participation in IEEE 802 Meetings</vt:lpstr>
      <vt:lpstr>Agenda Items for the Week</vt:lpstr>
      <vt:lpstr>TGbe Agenda</vt:lpstr>
      <vt:lpstr>TGbe Agenda (cont.)</vt:lpstr>
      <vt:lpstr>TGbe Schedule</vt:lpstr>
      <vt:lpstr>Straw Polls Submission’s List-1</vt:lpstr>
      <vt:lpstr>Straw Polls Submission’s List-2</vt:lpstr>
      <vt:lpstr>Back-Logged Submission’s List-1</vt:lpstr>
      <vt:lpstr>Back-Logged Submission’s List-2</vt:lpstr>
      <vt:lpstr>Back-Logged Submission’s List-3</vt:lpstr>
      <vt:lpstr>Submission’s List-1</vt:lpstr>
      <vt:lpstr>Submission’s List-2</vt:lpstr>
      <vt:lpstr>Submission’s List-3</vt:lpstr>
      <vt:lpstr>Submission’s List-4</vt:lpstr>
      <vt:lpstr>Submission’s List-5</vt:lpstr>
      <vt:lpstr>Submission’s List-6</vt:lpstr>
      <vt:lpstr>Order of Topics</vt:lpstr>
      <vt:lpstr>Agenda for Monday PM1</vt:lpstr>
      <vt:lpstr>Summary from November 2019 meeting</vt:lpstr>
      <vt:lpstr>Summary from Conf Calls</vt:lpstr>
      <vt:lpstr>Approve TG Minutes</vt:lpstr>
      <vt:lpstr>Submissions</vt:lpstr>
      <vt:lpstr>Agenda for Monday PM2</vt:lpstr>
      <vt:lpstr>PHY Ad-Hoc Session-Report</vt:lpstr>
      <vt:lpstr>MAC Ad-Hoc Session-Report</vt:lpstr>
      <vt:lpstr>Agenda for Tuesday AM1</vt:lpstr>
      <vt:lpstr>Submissions</vt:lpstr>
      <vt:lpstr>Agenda for Tuesday AM2</vt:lpstr>
      <vt:lpstr>Submissions</vt:lpstr>
      <vt:lpstr>Agenda for Tuesday PM1</vt:lpstr>
      <vt:lpstr>PHY Ad-Hoc Session-Report</vt:lpstr>
      <vt:lpstr>MAC Ad-Hoc Session-Report</vt:lpstr>
      <vt:lpstr>Agenda for Tuesday EVE</vt:lpstr>
      <vt:lpstr>PHY Ad-Hoc Session-Report</vt:lpstr>
      <vt:lpstr>MAC Ad-Hoc Session-Report</vt:lpstr>
      <vt:lpstr>Agenda for Wednesday AM1</vt:lpstr>
      <vt:lpstr>PHY Ad-Hoc Session-Report</vt:lpstr>
      <vt:lpstr>MAC Ad-Hoc Session-Report</vt:lpstr>
      <vt:lpstr>Agenda for Wednesday PM2</vt:lpstr>
      <vt:lpstr>PHY Ad-Hoc Session-Report</vt:lpstr>
      <vt:lpstr>MAC Ad-Hoc Session-Report</vt:lpstr>
      <vt:lpstr>Agenda for Thursday AM1</vt:lpstr>
      <vt:lpstr>PHY Ad-Hoc Session-Report</vt:lpstr>
      <vt:lpstr>MAC Ad-Hoc Session-Report</vt:lpstr>
      <vt:lpstr>Agenda for Thursday PM1</vt:lpstr>
      <vt:lpstr>Submissions</vt:lpstr>
      <vt:lpstr>Motions</vt:lpstr>
      <vt:lpstr>Motion 50</vt:lpstr>
      <vt:lpstr>Agenda for Thursday PM2</vt:lpstr>
      <vt:lpstr>Submissions</vt:lpstr>
      <vt:lpstr>Motions</vt:lpstr>
      <vt:lpstr>Teleconference Plan</vt:lpstr>
      <vt:lpstr>Goals for March 2020</vt:lpstr>
      <vt:lpstr>Any other business</vt:lpstr>
      <vt:lpstr>adjourn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1099</cp:revision>
  <cp:lastPrinted>1601-01-01T00:00:00Z</cp:lastPrinted>
  <dcterms:created xsi:type="dcterms:W3CDTF">2017-01-26T15:28:16Z</dcterms:created>
  <dcterms:modified xsi:type="dcterms:W3CDTF">2020-01-13T01:05:41Z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