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5"/>
  </p:notesMasterIdLst>
  <p:handoutMasterIdLst>
    <p:handoutMasterId r:id="rId56"/>
  </p:handoutMasterIdLst>
  <p:sldIdLst>
    <p:sldId id="256" r:id="rId2"/>
    <p:sldId id="257" r:id="rId3"/>
    <p:sldId id="258" r:id="rId4"/>
    <p:sldId id="259" r:id="rId5"/>
    <p:sldId id="260" r:id="rId6"/>
    <p:sldId id="261" r:id="rId7"/>
    <p:sldId id="263" r:id="rId8"/>
    <p:sldId id="264" r:id="rId9"/>
    <p:sldId id="265" r:id="rId10"/>
    <p:sldId id="266" r:id="rId11"/>
    <p:sldId id="270" r:id="rId12"/>
    <p:sldId id="267" r:id="rId13"/>
    <p:sldId id="299" r:id="rId14"/>
    <p:sldId id="269" r:id="rId15"/>
    <p:sldId id="357" r:id="rId16"/>
    <p:sldId id="356" r:id="rId17"/>
    <p:sldId id="343" r:id="rId18"/>
    <p:sldId id="358" r:id="rId19"/>
    <p:sldId id="271" r:id="rId20"/>
    <p:sldId id="273" r:id="rId21"/>
    <p:sldId id="364" r:id="rId22"/>
    <p:sldId id="291" r:id="rId23"/>
    <p:sldId id="365" r:id="rId24"/>
    <p:sldId id="374" r:id="rId25"/>
    <p:sldId id="375" r:id="rId26"/>
    <p:sldId id="376" r:id="rId27"/>
    <p:sldId id="377" r:id="rId28"/>
    <p:sldId id="378" r:id="rId29"/>
    <p:sldId id="379" r:id="rId30"/>
    <p:sldId id="380" r:id="rId31"/>
    <p:sldId id="381" r:id="rId32"/>
    <p:sldId id="382" r:id="rId33"/>
    <p:sldId id="383" r:id="rId34"/>
    <p:sldId id="384" r:id="rId35"/>
    <p:sldId id="385" r:id="rId36"/>
    <p:sldId id="386" r:id="rId37"/>
    <p:sldId id="387" r:id="rId38"/>
    <p:sldId id="388" r:id="rId39"/>
    <p:sldId id="389" r:id="rId40"/>
    <p:sldId id="390" r:id="rId41"/>
    <p:sldId id="391" r:id="rId42"/>
    <p:sldId id="330" r:id="rId43"/>
    <p:sldId id="369" r:id="rId44"/>
    <p:sldId id="392" r:id="rId45"/>
    <p:sldId id="371" r:id="rId46"/>
    <p:sldId id="297" r:id="rId47"/>
    <p:sldId id="370" r:id="rId48"/>
    <p:sldId id="393" r:id="rId49"/>
    <p:sldId id="286" r:id="rId50"/>
    <p:sldId id="305" r:id="rId51"/>
    <p:sldId id="298" r:id="rId52"/>
    <p:sldId id="324" r:id="rId53"/>
    <p:sldId id="323" r:id="rId5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D0C5E3-2971-446F-B988-E2884F62C786}" v="120" dt="2019-12-09T15:01:46.6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1" d="100"/>
          <a:sy n="111" d="100"/>
        </p:scale>
        <p:origin x="1206"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E0EF602-84FC-49A8-9DFB-450F5FB0AAD7}"/>
    <pc:docChg chg="custSel modSld modMainMaster">
      <pc:chgData name="Alfred Asterjadhi" userId="39de57b9-85c0-4fd1-aaac-8ca2b6560ad0" providerId="ADAL" clId="{7E0EF602-84FC-49A8-9DFB-450F5FB0AAD7}" dt="2019-09-19T05:32:08.004" v="287" actId="207"/>
      <pc:docMkLst>
        <pc:docMk/>
      </pc:docMkLst>
      <pc:sldChg chg="modSp">
        <pc:chgData name="Alfred Asterjadhi" userId="39de57b9-85c0-4fd1-aaac-8ca2b6560ad0" providerId="ADAL" clId="{7E0EF602-84FC-49A8-9DFB-450F5FB0AAD7}" dt="2019-09-19T05:31:45.355" v="283"/>
        <pc:sldMkLst>
          <pc:docMk/>
          <pc:sldMk cId="4012074164" sldId="343"/>
        </pc:sldMkLst>
        <pc:graphicFrameChg chg="mod modGraphic">
          <ac:chgData name="Alfred Asterjadhi" userId="39de57b9-85c0-4fd1-aaac-8ca2b6560ad0" providerId="ADAL" clId="{7E0EF602-84FC-49A8-9DFB-450F5FB0AAD7}" dt="2019-09-19T05:31:45.355" v="283"/>
          <ac:graphicFrameMkLst>
            <pc:docMk/>
            <pc:sldMk cId="4012074164" sldId="343"/>
            <ac:graphicFrameMk id="6" creationId="{5094FBC8-BB74-47F3-965D-16BC678F4D1D}"/>
          </ac:graphicFrameMkLst>
        </pc:graphicFrameChg>
      </pc:sldChg>
      <pc:sldChg chg="modSp">
        <pc:chgData name="Alfred Asterjadhi" userId="39de57b9-85c0-4fd1-aaac-8ca2b6560ad0" providerId="ADAL" clId="{7E0EF602-84FC-49A8-9DFB-450F5FB0AAD7}" dt="2019-09-19T03:38:56.345" v="185" actId="207"/>
        <pc:sldMkLst>
          <pc:docMk/>
          <pc:sldMk cId="2090181183" sldId="356"/>
        </pc:sldMkLst>
        <pc:graphicFrameChg chg="mod modGraphic">
          <ac:chgData name="Alfred Asterjadhi" userId="39de57b9-85c0-4fd1-aaac-8ca2b6560ad0" providerId="ADAL" clId="{7E0EF602-84FC-49A8-9DFB-450F5FB0AAD7}" dt="2019-09-19T03:38:56.345" v="185" actId="207"/>
          <ac:graphicFrameMkLst>
            <pc:docMk/>
            <pc:sldMk cId="2090181183" sldId="356"/>
            <ac:graphicFrameMk id="6" creationId="{5094FBC8-BB74-47F3-965D-16BC678F4D1D}"/>
          </ac:graphicFrameMkLst>
        </pc:graphicFrameChg>
      </pc:sldChg>
      <pc:sldChg chg="modSp">
        <pc:chgData name="Alfred Asterjadhi" userId="39de57b9-85c0-4fd1-aaac-8ca2b6560ad0" providerId="ADAL" clId="{7E0EF602-84FC-49A8-9DFB-450F5FB0AAD7}" dt="2019-09-19T05:31:25.418" v="280" actId="207"/>
        <pc:sldMkLst>
          <pc:docMk/>
          <pc:sldMk cId="2304446118" sldId="357"/>
        </pc:sldMkLst>
        <pc:graphicFrameChg chg="mod modGraphic">
          <ac:chgData name="Alfred Asterjadhi" userId="39de57b9-85c0-4fd1-aaac-8ca2b6560ad0" providerId="ADAL" clId="{7E0EF602-84FC-49A8-9DFB-450F5FB0AAD7}" dt="2019-09-19T05:31:25.418" v="280" actId="207"/>
          <ac:graphicFrameMkLst>
            <pc:docMk/>
            <pc:sldMk cId="2304446118" sldId="357"/>
            <ac:graphicFrameMk id="6" creationId="{5094FBC8-BB74-47F3-965D-16BC678F4D1D}"/>
          </ac:graphicFrameMkLst>
        </pc:graphicFrameChg>
      </pc:sldChg>
      <pc:sldMasterChg chg="modSp">
        <pc:chgData name="Alfred Asterjadhi" userId="39de57b9-85c0-4fd1-aaac-8ca2b6560ad0" providerId="ADAL" clId="{7E0EF602-84FC-49A8-9DFB-450F5FB0AAD7}" dt="2019-09-18T01:20:26.846" v="1" actId="20577"/>
        <pc:sldMasterMkLst>
          <pc:docMk/>
          <pc:sldMasterMk cId="0" sldId="2147483648"/>
        </pc:sldMasterMkLst>
        <pc:spChg chg="mod">
          <ac:chgData name="Alfred Asterjadhi" userId="39de57b9-85c0-4fd1-aaac-8ca2b6560ad0" providerId="ADAL" clId="{7E0EF602-84FC-49A8-9DFB-450F5FB0AAD7}" dt="2019-09-18T01:20:26.84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BA4A974-D697-4CC3-A82F-AC1CF4816597}"/>
    <pc:docChg chg="undo custSel addSld delSld modSld sldOrd modMainMaster">
      <pc:chgData name="Alfred Asterjadhi" userId="39de57b9-85c0-4fd1-aaac-8ca2b6560ad0" providerId="ADAL" clId="{CBA4A974-D697-4CC3-A82F-AC1CF4816597}" dt="2019-10-04T20:40:46.955" v="1783" actId="2696"/>
      <pc:docMkLst>
        <pc:docMk/>
      </pc:docMkLst>
      <pc:sldChg chg="modSp">
        <pc:chgData name="Alfred Asterjadhi" userId="39de57b9-85c0-4fd1-aaac-8ca2b6560ad0" providerId="ADAL" clId="{CBA4A974-D697-4CC3-A82F-AC1CF4816597}" dt="2019-09-29T07:46:39.650" v="1003" actId="20577"/>
        <pc:sldMkLst>
          <pc:docMk/>
          <pc:sldMk cId="0" sldId="256"/>
        </pc:sldMkLst>
        <pc:spChg chg="mod">
          <ac:chgData name="Alfred Asterjadhi" userId="39de57b9-85c0-4fd1-aaac-8ca2b6560ad0" providerId="ADAL" clId="{CBA4A974-D697-4CC3-A82F-AC1CF4816597}" dt="2019-09-29T07:46:39.650" v="1003" actId="20577"/>
          <ac:spMkLst>
            <pc:docMk/>
            <pc:sldMk cId="0" sldId="256"/>
            <ac:spMk id="6" creationId="{00000000-0000-0000-0000-000000000000}"/>
          </ac:spMkLst>
        </pc:spChg>
        <pc:spChg chg="mod">
          <ac:chgData name="Alfred Asterjadhi" userId="39de57b9-85c0-4fd1-aaac-8ca2b6560ad0" providerId="ADAL" clId="{CBA4A974-D697-4CC3-A82F-AC1CF4816597}" dt="2019-09-29T07:44:24.093" v="958" actId="20577"/>
          <ac:spMkLst>
            <pc:docMk/>
            <pc:sldMk cId="0" sldId="256"/>
            <ac:spMk id="3073" creationId="{00000000-0000-0000-0000-000000000000}"/>
          </ac:spMkLst>
        </pc:spChg>
        <pc:spChg chg="mod">
          <ac:chgData name="Alfred Asterjadhi" userId="39de57b9-85c0-4fd1-aaac-8ca2b6560ad0" providerId="ADAL" clId="{CBA4A974-D697-4CC3-A82F-AC1CF4816597}" dt="2019-09-29T07:44:35.430" v="962" actId="20577"/>
          <ac:spMkLst>
            <pc:docMk/>
            <pc:sldMk cId="0" sldId="256"/>
            <ac:spMk id="3074" creationId="{00000000-0000-0000-0000-000000000000}"/>
          </ac:spMkLst>
        </pc:spChg>
      </pc:sldChg>
      <pc:sldChg chg="modSp">
        <pc:chgData name="Alfred Asterjadhi" userId="39de57b9-85c0-4fd1-aaac-8ca2b6560ad0" providerId="ADAL" clId="{CBA4A974-D697-4CC3-A82F-AC1CF4816597}" dt="2019-09-29T07:46:45.152" v="1004"/>
        <pc:sldMkLst>
          <pc:docMk/>
          <pc:sldMk cId="0" sldId="257"/>
        </pc:sldMkLst>
        <pc:spChg chg="mod">
          <ac:chgData name="Alfred Asterjadhi" userId="39de57b9-85c0-4fd1-aaac-8ca2b6560ad0" providerId="ADAL" clId="{CBA4A974-D697-4CC3-A82F-AC1CF4816597}" dt="2019-09-29T07:46:45.152" v="1004"/>
          <ac:spMkLst>
            <pc:docMk/>
            <pc:sldMk cId="0" sldId="257"/>
            <ac:spMk id="4" creationId="{00000000-0000-0000-0000-000000000000}"/>
          </ac:spMkLst>
        </pc:spChg>
        <pc:spChg chg="mod">
          <ac:chgData name="Alfred Asterjadhi" userId="39de57b9-85c0-4fd1-aaac-8ca2b6560ad0" providerId="ADAL" clId="{CBA4A974-D697-4CC3-A82F-AC1CF4816597}" dt="2019-09-29T07:44:15.411" v="950" actId="20577"/>
          <ac:spMkLst>
            <pc:docMk/>
            <pc:sldMk cId="0" sldId="257"/>
            <ac:spMk id="4098" creationId="{00000000-0000-0000-0000-000000000000}"/>
          </ac:spMkLst>
        </pc:spChg>
      </pc:sldChg>
      <pc:sldChg chg="modSp">
        <pc:chgData name="Alfred Asterjadhi" userId="39de57b9-85c0-4fd1-aaac-8ca2b6560ad0" providerId="ADAL" clId="{CBA4A974-D697-4CC3-A82F-AC1CF4816597}" dt="2019-09-29T07:46:47.028" v="1005"/>
        <pc:sldMkLst>
          <pc:docMk/>
          <pc:sldMk cId="3254182675" sldId="258"/>
        </pc:sldMkLst>
        <pc:spChg chg="mod">
          <ac:chgData name="Alfred Asterjadhi" userId="39de57b9-85c0-4fd1-aaac-8ca2b6560ad0" providerId="ADAL" clId="{CBA4A974-D697-4CC3-A82F-AC1CF4816597}" dt="2019-09-29T07:46:47.028" v="1005"/>
          <ac:spMkLst>
            <pc:docMk/>
            <pc:sldMk cId="3254182675" sldId="258"/>
            <ac:spMk id="6" creationId="{00000000-0000-0000-0000-000000000000}"/>
          </ac:spMkLst>
        </pc:spChg>
      </pc:sldChg>
      <pc:sldChg chg="modSp">
        <pc:chgData name="Alfred Asterjadhi" userId="39de57b9-85c0-4fd1-aaac-8ca2b6560ad0" providerId="ADAL" clId="{CBA4A974-D697-4CC3-A82F-AC1CF4816597}" dt="2019-09-29T07:46:48.985" v="1006"/>
        <pc:sldMkLst>
          <pc:docMk/>
          <pc:sldMk cId="3930105769" sldId="259"/>
        </pc:sldMkLst>
        <pc:spChg chg="mod">
          <ac:chgData name="Alfred Asterjadhi" userId="39de57b9-85c0-4fd1-aaac-8ca2b6560ad0" providerId="ADAL" clId="{CBA4A974-D697-4CC3-A82F-AC1CF4816597}" dt="2019-09-29T07:46:48.985" v="1006"/>
          <ac:spMkLst>
            <pc:docMk/>
            <pc:sldMk cId="3930105769" sldId="259"/>
            <ac:spMk id="6" creationId="{00000000-0000-0000-0000-000000000000}"/>
          </ac:spMkLst>
        </pc:spChg>
      </pc:sldChg>
      <pc:sldChg chg="modSp">
        <pc:chgData name="Alfred Asterjadhi" userId="39de57b9-85c0-4fd1-aaac-8ca2b6560ad0" providerId="ADAL" clId="{CBA4A974-D697-4CC3-A82F-AC1CF4816597}" dt="2019-09-29T07:46:50.800" v="1007"/>
        <pc:sldMkLst>
          <pc:docMk/>
          <pc:sldMk cId="3136880362" sldId="260"/>
        </pc:sldMkLst>
        <pc:spChg chg="mod">
          <ac:chgData name="Alfred Asterjadhi" userId="39de57b9-85c0-4fd1-aaac-8ca2b6560ad0" providerId="ADAL" clId="{CBA4A974-D697-4CC3-A82F-AC1CF4816597}" dt="2019-09-29T07:46:50.800" v="1007"/>
          <ac:spMkLst>
            <pc:docMk/>
            <pc:sldMk cId="3136880362" sldId="260"/>
            <ac:spMk id="6" creationId="{00000000-0000-0000-0000-000000000000}"/>
          </ac:spMkLst>
        </pc:spChg>
      </pc:sldChg>
      <pc:sldChg chg="modSp">
        <pc:chgData name="Alfred Asterjadhi" userId="39de57b9-85c0-4fd1-aaac-8ca2b6560ad0" providerId="ADAL" clId="{CBA4A974-D697-4CC3-A82F-AC1CF4816597}" dt="2019-09-29T07:46:52.696" v="1008"/>
        <pc:sldMkLst>
          <pc:docMk/>
          <pc:sldMk cId="1676196551" sldId="261"/>
        </pc:sldMkLst>
        <pc:spChg chg="mod">
          <ac:chgData name="Alfred Asterjadhi" userId="39de57b9-85c0-4fd1-aaac-8ca2b6560ad0" providerId="ADAL" clId="{CBA4A974-D697-4CC3-A82F-AC1CF4816597}" dt="2019-09-29T07:46:52.696" v="1008"/>
          <ac:spMkLst>
            <pc:docMk/>
            <pc:sldMk cId="1676196551" sldId="261"/>
            <ac:spMk id="6" creationId="{00000000-0000-0000-0000-000000000000}"/>
          </ac:spMkLst>
        </pc:spChg>
      </pc:sldChg>
      <pc:sldChg chg="modSp">
        <pc:chgData name="Alfred Asterjadhi" userId="39de57b9-85c0-4fd1-aaac-8ca2b6560ad0" providerId="ADAL" clId="{CBA4A974-D697-4CC3-A82F-AC1CF4816597}" dt="2019-09-29T07:46:54.416" v="1009"/>
        <pc:sldMkLst>
          <pc:docMk/>
          <pc:sldMk cId="2927177891" sldId="263"/>
        </pc:sldMkLst>
        <pc:spChg chg="mod">
          <ac:chgData name="Alfred Asterjadhi" userId="39de57b9-85c0-4fd1-aaac-8ca2b6560ad0" providerId="ADAL" clId="{CBA4A974-D697-4CC3-A82F-AC1CF4816597}" dt="2019-09-29T07:46:54.416" v="1009"/>
          <ac:spMkLst>
            <pc:docMk/>
            <pc:sldMk cId="2927177891" sldId="263"/>
            <ac:spMk id="6" creationId="{00000000-0000-0000-0000-000000000000}"/>
          </ac:spMkLst>
        </pc:spChg>
      </pc:sldChg>
      <pc:sldChg chg="modSp">
        <pc:chgData name="Alfred Asterjadhi" userId="39de57b9-85c0-4fd1-aaac-8ca2b6560ad0" providerId="ADAL" clId="{CBA4A974-D697-4CC3-A82F-AC1CF4816597}" dt="2019-09-29T07:46:59.607" v="1010"/>
        <pc:sldMkLst>
          <pc:docMk/>
          <pc:sldMk cId="4277600907" sldId="264"/>
        </pc:sldMkLst>
        <pc:spChg chg="mod">
          <ac:chgData name="Alfred Asterjadhi" userId="39de57b9-85c0-4fd1-aaac-8ca2b6560ad0" providerId="ADAL" clId="{CBA4A974-D697-4CC3-A82F-AC1CF4816597}" dt="2019-09-29T07:46:59.607" v="1010"/>
          <ac:spMkLst>
            <pc:docMk/>
            <pc:sldMk cId="4277600907" sldId="264"/>
            <ac:spMk id="6" creationId="{00000000-0000-0000-0000-000000000000}"/>
          </ac:spMkLst>
        </pc:spChg>
      </pc:sldChg>
      <pc:sldChg chg="modSp">
        <pc:chgData name="Alfred Asterjadhi" userId="39de57b9-85c0-4fd1-aaac-8ca2b6560ad0" providerId="ADAL" clId="{CBA4A974-D697-4CC3-A82F-AC1CF4816597}" dt="2019-09-29T07:47:02.582" v="1011"/>
        <pc:sldMkLst>
          <pc:docMk/>
          <pc:sldMk cId="2436815634" sldId="265"/>
        </pc:sldMkLst>
        <pc:spChg chg="mod">
          <ac:chgData name="Alfred Asterjadhi" userId="39de57b9-85c0-4fd1-aaac-8ca2b6560ad0" providerId="ADAL" clId="{CBA4A974-D697-4CC3-A82F-AC1CF4816597}" dt="2019-09-29T07:47:02.582" v="1011"/>
          <ac:spMkLst>
            <pc:docMk/>
            <pc:sldMk cId="2436815634" sldId="265"/>
            <ac:spMk id="6" creationId="{00000000-0000-0000-0000-000000000000}"/>
          </ac:spMkLst>
        </pc:spChg>
      </pc:sldChg>
      <pc:sldChg chg="modSp">
        <pc:chgData name="Alfred Asterjadhi" userId="39de57b9-85c0-4fd1-aaac-8ca2b6560ad0" providerId="ADAL" clId="{CBA4A974-D697-4CC3-A82F-AC1CF4816597}" dt="2019-09-29T07:47:04.338" v="1012"/>
        <pc:sldMkLst>
          <pc:docMk/>
          <pc:sldMk cId="2400177835" sldId="266"/>
        </pc:sldMkLst>
        <pc:spChg chg="mod">
          <ac:chgData name="Alfred Asterjadhi" userId="39de57b9-85c0-4fd1-aaac-8ca2b6560ad0" providerId="ADAL" clId="{CBA4A974-D697-4CC3-A82F-AC1CF4816597}" dt="2019-09-29T07:47:04.338" v="1012"/>
          <ac:spMkLst>
            <pc:docMk/>
            <pc:sldMk cId="2400177835" sldId="266"/>
            <ac:spMk id="6" creationId="{00000000-0000-0000-0000-000000000000}"/>
          </ac:spMkLst>
        </pc:spChg>
      </pc:sldChg>
      <pc:sldChg chg="modSp">
        <pc:chgData name="Alfred Asterjadhi" userId="39de57b9-85c0-4fd1-aaac-8ca2b6560ad0" providerId="ADAL" clId="{CBA4A974-D697-4CC3-A82F-AC1CF4816597}" dt="2019-09-29T07:47:08.333" v="1014"/>
        <pc:sldMkLst>
          <pc:docMk/>
          <pc:sldMk cId="132832093" sldId="267"/>
        </pc:sldMkLst>
        <pc:spChg chg="mod">
          <ac:chgData name="Alfred Asterjadhi" userId="39de57b9-85c0-4fd1-aaac-8ca2b6560ad0" providerId="ADAL" clId="{CBA4A974-D697-4CC3-A82F-AC1CF4816597}" dt="2019-09-29T07:42:22.734" v="917" actId="20577"/>
          <ac:spMkLst>
            <pc:docMk/>
            <pc:sldMk cId="132832093" sldId="267"/>
            <ac:spMk id="3" creationId="{00000000-0000-0000-0000-000000000000}"/>
          </ac:spMkLst>
        </pc:spChg>
        <pc:spChg chg="mod">
          <ac:chgData name="Alfred Asterjadhi" userId="39de57b9-85c0-4fd1-aaac-8ca2b6560ad0" providerId="ADAL" clId="{CBA4A974-D697-4CC3-A82F-AC1CF4816597}" dt="2019-09-29T07:47:08.333" v="1014"/>
          <ac:spMkLst>
            <pc:docMk/>
            <pc:sldMk cId="132832093" sldId="267"/>
            <ac:spMk id="6" creationId="{00000000-0000-0000-0000-000000000000}"/>
          </ac:spMkLst>
        </pc:spChg>
      </pc:sldChg>
      <pc:sldChg chg="addSp delSp modSp">
        <pc:chgData name="Alfred Asterjadhi" userId="39de57b9-85c0-4fd1-aaac-8ca2b6560ad0" providerId="ADAL" clId="{CBA4A974-D697-4CC3-A82F-AC1CF4816597}" dt="2019-10-04T16:13:24.773" v="1584" actId="14734"/>
        <pc:sldMkLst>
          <pc:docMk/>
          <pc:sldMk cId="3976818858" sldId="269"/>
        </pc:sldMkLst>
        <pc:spChg chg="add del mod">
          <ac:chgData name="Alfred Asterjadhi" userId="39de57b9-85c0-4fd1-aaac-8ca2b6560ad0" providerId="ADAL" clId="{CBA4A974-D697-4CC3-A82F-AC1CF4816597}" dt="2019-09-29T06:56:08.540" v="270"/>
          <ac:spMkLst>
            <pc:docMk/>
            <pc:sldMk cId="3976818858" sldId="269"/>
            <ac:spMk id="3" creationId="{193BD684-B477-4EB4-ABE4-F05037543DB8}"/>
          </ac:spMkLst>
        </pc:spChg>
        <pc:spChg chg="mod">
          <ac:chgData name="Alfred Asterjadhi" userId="39de57b9-85c0-4fd1-aaac-8ca2b6560ad0" providerId="ADAL" clId="{CBA4A974-D697-4CC3-A82F-AC1CF4816597}" dt="2019-09-29T07:47:12.632" v="1016"/>
          <ac:spMkLst>
            <pc:docMk/>
            <pc:sldMk cId="3976818858" sldId="269"/>
            <ac:spMk id="6" creationId="{00000000-0000-0000-0000-000000000000}"/>
          </ac:spMkLst>
        </pc:spChg>
        <pc:spChg chg="add del mod">
          <ac:chgData name="Alfred Asterjadhi" userId="39de57b9-85c0-4fd1-aaac-8ca2b6560ad0" providerId="ADAL" clId="{CBA4A974-D697-4CC3-A82F-AC1CF4816597}" dt="2019-09-29T06:56:08.540" v="270"/>
          <ac:spMkLst>
            <pc:docMk/>
            <pc:sldMk cId="3976818858" sldId="269"/>
            <ac:spMk id="8" creationId="{DD242F8A-0183-4614-B6C5-6E3BD172C91F}"/>
          </ac:spMkLst>
        </pc:spChg>
        <pc:spChg chg="add del mod">
          <ac:chgData name="Alfred Asterjadhi" userId="39de57b9-85c0-4fd1-aaac-8ca2b6560ad0" providerId="ADAL" clId="{CBA4A974-D697-4CC3-A82F-AC1CF4816597}" dt="2019-09-29T06:56:08.540" v="270"/>
          <ac:spMkLst>
            <pc:docMk/>
            <pc:sldMk cId="3976818858" sldId="269"/>
            <ac:spMk id="9" creationId="{31702DD2-4972-4A05-89FB-3D8F5F728260}"/>
          </ac:spMkLst>
        </pc:spChg>
        <pc:spChg chg="add del mod">
          <ac:chgData name="Alfred Asterjadhi" userId="39de57b9-85c0-4fd1-aaac-8ca2b6560ad0" providerId="ADAL" clId="{CBA4A974-D697-4CC3-A82F-AC1CF4816597}" dt="2019-09-29T06:56:08.540" v="270"/>
          <ac:spMkLst>
            <pc:docMk/>
            <pc:sldMk cId="3976818858" sldId="269"/>
            <ac:spMk id="10" creationId="{CDA0FB3F-C4AA-4F51-94E6-686F5452D6FD}"/>
          </ac:spMkLst>
        </pc:spChg>
        <pc:spChg chg="add del mod">
          <ac:chgData name="Alfred Asterjadhi" userId="39de57b9-85c0-4fd1-aaac-8ca2b6560ad0" providerId="ADAL" clId="{CBA4A974-D697-4CC3-A82F-AC1CF4816597}" dt="2019-09-29T06:56:14.094" v="272"/>
          <ac:spMkLst>
            <pc:docMk/>
            <pc:sldMk cId="3976818858" sldId="269"/>
            <ac:spMk id="11" creationId="{F6952B69-B2AA-4ADC-87B5-F2F7DC84EFCC}"/>
          </ac:spMkLst>
        </pc:spChg>
        <pc:spChg chg="add del mod">
          <ac:chgData name="Alfred Asterjadhi" userId="39de57b9-85c0-4fd1-aaac-8ca2b6560ad0" providerId="ADAL" clId="{CBA4A974-D697-4CC3-A82F-AC1CF4816597}" dt="2019-09-29T06:56:14.094" v="272"/>
          <ac:spMkLst>
            <pc:docMk/>
            <pc:sldMk cId="3976818858" sldId="269"/>
            <ac:spMk id="12" creationId="{0263D966-AC92-4157-A09C-21796660D130}"/>
          </ac:spMkLst>
        </pc:spChg>
        <pc:spChg chg="add del mod">
          <ac:chgData name="Alfred Asterjadhi" userId="39de57b9-85c0-4fd1-aaac-8ca2b6560ad0" providerId="ADAL" clId="{CBA4A974-D697-4CC3-A82F-AC1CF4816597}" dt="2019-09-29T06:56:14.094" v="272"/>
          <ac:spMkLst>
            <pc:docMk/>
            <pc:sldMk cId="3976818858" sldId="269"/>
            <ac:spMk id="13" creationId="{B7218211-81EA-432D-8CC0-A4DAF46FAB89}"/>
          </ac:spMkLst>
        </pc:spChg>
        <pc:spChg chg="add del mod">
          <ac:chgData name="Alfred Asterjadhi" userId="39de57b9-85c0-4fd1-aaac-8ca2b6560ad0" providerId="ADAL" clId="{CBA4A974-D697-4CC3-A82F-AC1CF4816597}" dt="2019-09-29T06:56:14.094" v="272"/>
          <ac:spMkLst>
            <pc:docMk/>
            <pc:sldMk cId="3976818858" sldId="269"/>
            <ac:spMk id="14" creationId="{0243FFB8-088A-4754-BFF7-A331B96D1F68}"/>
          </ac:spMkLst>
        </pc:spChg>
        <pc:spChg chg="add del mod">
          <ac:chgData name="Alfred Asterjadhi" userId="39de57b9-85c0-4fd1-aaac-8ca2b6560ad0" providerId="ADAL" clId="{CBA4A974-D697-4CC3-A82F-AC1CF4816597}" dt="2019-09-29T06:56:16.274" v="273"/>
          <ac:spMkLst>
            <pc:docMk/>
            <pc:sldMk cId="3976818858" sldId="269"/>
            <ac:spMk id="15" creationId="{348AD5BB-5CCE-4FEF-93AA-1ED08F1DB5D7}"/>
          </ac:spMkLst>
        </pc:spChg>
        <pc:spChg chg="add del mod">
          <ac:chgData name="Alfred Asterjadhi" userId="39de57b9-85c0-4fd1-aaac-8ca2b6560ad0" providerId="ADAL" clId="{CBA4A974-D697-4CC3-A82F-AC1CF4816597}" dt="2019-09-29T06:56:16.274" v="273"/>
          <ac:spMkLst>
            <pc:docMk/>
            <pc:sldMk cId="3976818858" sldId="269"/>
            <ac:spMk id="16" creationId="{4E15ED4C-3FC5-4436-8D92-2207939319DA}"/>
          </ac:spMkLst>
        </pc:spChg>
        <pc:spChg chg="add del mod">
          <ac:chgData name="Alfred Asterjadhi" userId="39de57b9-85c0-4fd1-aaac-8ca2b6560ad0" providerId="ADAL" clId="{CBA4A974-D697-4CC3-A82F-AC1CF4816597}" dt="2019-09-29T06:56:16.274" v="273"/>
          <ac:spMkLst>
            <pc:docMk/>
            <pc:sldMk cId="3976818858" sldId="269"/>
            <ac:spMk id="17" creationId="{B8EE4FAA-90DC-430D-940C-200C5DD38017}"/>
          </ac:spMkLst>
        </pc:spChg>
        <pc:spChg chg="add del mod">
          <ac:chgData name="Alfred Asterjadhi" userId="39de57b9-85c0-4fd1-aaac-8ca2b6560ad0" providerId="ADAL" clId="{CBA4A974-D697-4CC3-A82F-AC1CF4816597}" dt="2019-09-29T06:56:16.274" v="273"/>
          <ac:spMkLst>
            <pc:docMk/>
            <pc:sldMk cId="3976818858" sldId="269"/>
            <ac:spMk id="18" creationId="{5B1D05F4-D8E6-4CD7-B047-041B368FCCF0}"/>
          </ac:spMkLst>
        </pc:spChg>
        <pc:spChg chg="add del mod">
          <ac:chgData name="Alfred Asterjadhi" userId="39de57b9-85c0-4fd1-aaac-8ca2b6560ad0" providerId="ADAL" clId="{CBA4A974-D697-4CC3-A82F-AC1CF4816597}" dt="2019-09-29T06:56:16.937" v="274"/>
          <ac:spMkLst>
            <pc:docMk/>
            <pc:sldMk cId="3976818858" sldId="269"/>
            <ac:spMk id="19" creationId="{5814CC30-8006-45BB-88DA-6D10A8581E40}"/>
          </ac:spMkLst>
        </pc:spChg>
        <pc:spChg chg="add del mod">
          <ac:chgData name="Alfred Asterjadhi" userId="39de57b9-85c0-4fd1-aaac-8ca2b6560ad0" providerId="ADAL" clId="{CBA4A974-D697-4CC3-A82F-AC1CF4816597}" dt="2019-09-29T06:56:16.937" v="274"/>
          <ac:spMkLst>
            <pc:docMk/>
            <pc:sldMk cId="3976818858" sldId="269"/>
            <ac:spMk id="20" creationId="{22374300-F0BA-4F81-8E89-AC884609BB3E}"/>
          </ac:spMkLst>
        </pc:spChg>
        <pc:spChg chg="add del mod">
          <ac:chgData name="Alfred Asterjadhi" userId="39de57b9-85c0-4fd1-aaac-8ca2b6560ad0" providerId="ADAL" clId="{CBA4A974-D697-4CC3-A82F-AC1CF4816597}" dt="2019-09-29T06:56:16.937" v="274"/>
          <ac:spMkLst>
            <pc:docMk/>
            <pc:sldMk cId="3976818858" sldId="269"/>
            <ac:spMk id="21" creationId="{581FEFA2-BD77-4666-9B97-7729100FA89E}"/>
          </ac:spMkLst>
        </pc:spChg>
        <pc:spChg chg="add del mod">
          <ac:chgData name="Alfred Asterjadhi" userId="39de57b9-85c0-4fd1-aaac-8ca2b6560ad0" providerId="ADAL" clId="{CBA4A974-D697-4CC3-A82F-AC1CF4816597}" dt="2019-09-29T06:56:16.937" v="274"/>
          <ac:spMkLst>
            <pc:docMk/>
            <pc:sldMk cId="3976818858" sldId="269"/>
            <ac:spMk id="22" creationId="{8BA41A40-0E08-4481-9672-893633BDCBAC}"/>
          </ac:spMkLst>
        </pc:spChg>
        <pc:spChg chg="add del mod">
          <ac:chgData name="Alfred Asterjadhi" userId="39de57b9-85c0-4fd1-aaac-8ca2b6560ad0" providerId="ADAL" clId="{CBA4A974-D697-4CC3-A82F-AC1CF4816597}" dt="2019-09-29T07:34:28.131" v="557" actId="478"/>
          <ac:spMkLst>
            <pc:docMk/>
            <pc:sldMk cId="3976818858" sldId="269"/>
            <ac:spMk id="23" creationId="{ADDA419B-19C8-4529-9DD5-568159A3F980}"/>
          </ac:spMkLst>
        </pc:spChg>
        <pc:spChg chg="add del mod">
          <ac:chgData name="Alfred Asterjadhi" userId="39de57b9-85c0-4fd1-aaac-8ca2b6560ad0" providerId="ADAL" clId="{CBA4A974-D697-4CC3-A82F-AC1CF4816597}" dt="2019-09-29T07:34:31.639" v="558" actId="478"/>
          <ac:spMkLst>
            <pc:docMk/>
            <pc:sldMk cId="3976818858" sldId="269"/>
            <ac:spMk id="26" creationId="{F26A97E1-62A0-4857-A4D6-1FC92A8723FE}"/>
          </ac:spMkLst>
        </pc:spChg>
        <pc:graphicFrameChg chg="del mod modGraphic">
          <ac:chgData name="Alfred Asterjadhi" userId="39de57b9-85c0-4fd1-aaac-8ca2b6560ad0" providerId="ADAL" clId="{CBA4A974-D697-4CC3-A82F-AC1CF4816597}" dt="2019-09-29T06:56:12.429" v="271"/>
          <ac:graphicFrameMkLst>
            <pc:docMk/>
            <pc:sldMk cId="3976818858" sldId="269"/>
            <ac:graphicFrameMk id="7" creationId="{00000000-0000-0000-0000-000000000000}"/>
          </ac:graphicFrameMkLst>
        </pc:graphicFrameChg>
        <pc:graphicFrameChg chg="add mod modGraphic">
          <ac:chgData name="Alfred Asterjadhi" userId="39de57b9-85c0-4fd1-aaac-8ca2b6560ad0" providerId="ADAL" clId="{CBA4A974-D697-4CC3-A82F-AC1CF4816597}" dt="2019-10-04T16:13:24.773" v="1584" actId="14734"/>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CBA4A974-D697-4CC3-A82F-AC1CF4816597}" dt="2019-09-29T07:47:06.318" v="1013"/>
        <pc:sldMkLst>
          <pc:docMk/>
          <pc:sldMk cId="3387863760" sldId="270"/>
        </pc:sldMkLst>
        <pc:spChg chg="mod">
          <ac:chgData name="Alfred Asterjadhi" userId="39de57b9-85c0-4fd1-aaac-8ca2b6560ad0" providerId="ADAL" clId="{CBA4A974-D697-4CC3-A82F-AC1CF4816597}" dt="2019-09-29T07:47:06.318" v="1013"/>
          <ac:spMkLst>
            <pc:docMk/>
            <pc:sldMk cId="3387863760" sldId="270"/>
            <ac:spMk id="6" creationId="{00000000-0000-0000-0000-000000000000}"/>
          </ac:spMkLst>
        </pc:spChg>
      </pc:sldChg>
      <pc:sldChg chg="modSp add">
        <pc:chgData name="Alfred Asterjadhi" userId="39de57b9-85c0-4fd1-aaac-8ca2b6560ad0" providerId="ADAL" clId="{CBA4A974-D697-4CC3-A82F-AC1CF4816597}" dt="2019-10-04T20:36:52.946" v="1600" actId="20577"/>
        <pc:sldMkLst>
          <pc:docMk/>
          <pc:sldMk cId="85407649" sldId="271"/>
        </pc:sldMkLst>
        <pc:spChg chg="mod">
          <ac:chgData name="Alfred Asterjadhi" userId="39de57b9-85c0-4fd1-aaac-8ca2b6560ad0" providerId="ADAL" clId="{CBA4A974-D697-4CC3-A82F-AC1CF4816597}" dt="2019-10-04T20:36:52.946" v="1600" actId="20577"/>
          <ac:spMkLst>
            <pc:docMk/>
            <pc:sldMk cId="85407649" sldId="271"/>
            <ac:spMk id="6" creationId="{00000000-0000-0000-0000-000000000000}"/>
          </ac:spMkLst>
        </pc:spChg>
      </pc:sldChg>
      <pc:sldChg chg="addSp delSp modSp">
        <pc:chgData name="Alfred Asterjadhi" userId="39de57b9-85c0-4fd1-aaac-8ca2b6560ad0" providerId="ADAL" clId="{CBA4A974-D697-4CC3-A82F-AC1CF4816597}" dt="2019-09-29T07:47:24.591" v="1022"/>
        <pc:sldMkLst>
          <pc:docMk/>
          <pc:sldMk cId="2264694635" sldId="273"/>
        </pc:sldMkLst>
        <pc:spChg chg="mod">
          <ac:chgData name="Alfred Asterjadhi" userId="39de57b9-85c0-4fd1-aaac-8ca2b6560ad0" providerId="ADAL" clId="{CBA4A974-D697-4CC3-A82F-AC1CF4816597}" dt="2019-09-29T06:41:37.490" v="154" actId="20577"/>
          <ac:spMkLst>
            <pc:docMk/>
            <pc:sldMk cId="2264694635" sldId="273"/>
            <ac:spMk id="2" creationId="{00000000-0000-0000-0000-000000000000}"/>
          </ac:spMkLst>
        </pc:spChg>
        <pc:spChg chg="mod">
          <ac:chgData name="Alfred Asterjadhi" userId="39de57b9-85c0-4fd1-aaac-8ca2b6560ad0" providerId="ADAL" clId="{CBA4A974-D697-4CC3-A82F-AC1CF4816597}" dt="2019-09-29T06:42:53.884" v="167" actId="14"/>
          <ac:spMkLst>
            <pc:docMk/>
            <pc:sldMk cId="2264694635" sldId="273"/>
            <ac:spMk id="3" creationId="{00000000-0000-0000-0000-000000000000}"/>
          </ac:spMkLst>
        </pc:spChg>
        <pc:spChg chg="mod">
          <ac:chgData name="Alfred Asterjadhi" userId="39de57b9-85c0-4fd1-aaac-8ca2b6560ad0" providerId="ADAL" clId="{CBA4A974-D697-4CC3-A82F-AC1CF4816597}" dt="2019-09-29T07:47:24.591" v="1022"/>
          <ac:spMkLst>
            <pc:docMk/>
            <pc:sldMk cId="2264694635" sldId="273"/>
            <ac:spMk id="6" creationId="{00000000-0000-0000-0000-000000000000}"/>
          </ac:spMkLst>
        </pc:spChg>
        <pc:spChg chg="add del mod">
          <ac:chgData name="Alfred Asterjadhi" userId="39de57b9-85c0-4fd1-aaac-8ca2b6560ad0" providerId="ADAL" clId="{CBA4A974-D697-4CC3-A82F-AC1CF4816597}" dt="2019-09-29T06:42:38.786" v="160"/>
          <ac:spMkLst>
            <pc:docMk/>
            <pc:sldMk cId="2264694635" sldId="273"/>
            <ac:spMk id="7" creationId="{24CAF285-EF41-40F8-8D41-32A80031D60E}"/>
          </ac:spMkLst>
        </pc:spChg>
        <pc:spChg chg="add del mod">
          <ac:chgData name="Alfred Asterjadhi" userId="39de57b9-85c0-4fd1-aaac-8ca2b6560ad0" providerId="ADAL" clId="{CBA4A974-D697-4CC3-A82F-AC1CF4816597}" dt="2019-09-29T06:42:38.786" v="160"/>
          <ac:spMkLst>
            <pc:docMk/>
            <pc:sldMk cId="2264694635" sldId="273"/>
            <ac:spMk id="8" creationId="{FFAD7EE9-2FD2-4DD1-9C29-4734C158A9AF}"/>
          </ac:spMkLst>
        </pc:spChg>
        <pc:spChg chg="add del mod">
          <ac:chgData name="Alfred Asterjadhi" userId="39de57b9-85c0-4fd1-aaac-8ca2b6560ad0" providerId="ADAL" clId="{CBA4A974-D697-4CC3-A82F-AC1CF4816597}" dt="2019-09-29T06:42:38.786" v="160"/>
          <ac:spMkLst>
            <pc:docMk/>
            <pc:sldMk cId="2264694635" sldId="273"/>
            <ac:spMk id="9" creationId="{45543B20-2DD4-47B9-8D34-AE5FA5D09378}"/>
          </ac:spMkLst>
        </pc:spChg>
        <pc:spChg chg="add del mod">
          <ac:chgData name="Alfred Asterjadhi" userId="39de57b9-85c0-4fd1-aaac-8ca2b6560ad0" providerId="ADAL" clId="{CBA4A974-D697-4CC3-A82F-AC1CF4816597}" dt="2019-09-29T06:42:38.786" v="160"/>
          <ac:spMkLst>
            <pc:docMk/>
            <pc:sldMk cId="2264694635" sldId="273"/>
            <ac:spMk id="10" creationId="{EE175E7A-915D-497B-B5E7-A60307397D9E}"/>
          </ac:spMkLst>
        </pc:spChg>
        <pc:spChg chg="add del mod">
          <ac:chgData name="Alfred Asterjadhi" userId="39de57b9-85c0-4fd1-aaac-8ca2b6560ad0" providerId="ADAL" clId="{CBA4A974-D697-4CC3-A82F-AC1CF4816597}" dt="2019-09-29T06:42:38.786" v="160"/>
          <ac:spMkLst>
            <pc:docMk/>
            <pc:sldMk cId="2264694635" sldId="273"/>
            <ac:spMk id="11" creationId="{617412FF-73A0-4FB0-A24B-C72B99927BB6}"/>
          </ac:spMkLst>
        </pc:spChg>
      </pc:sldChg>
      <pc:sldChg chg="modSp">
        <pc:chgData name="Alfred Asterjadhi" userId="39de57b9-85c0-4fd1-aaac-8ca2b6560ad0" providerId="ADAL" clId="{CBA4A974-D697-4CC3-A82F-AC1CF4816597}" dt="2019-09-29T07:47:50.289" v="1033"/>
        <pc:sldMkLst>
          <pc:docMk/>
          <pc:sldMk cId="3468723519" sldId="286"/>
        </pc:sldMkLst>
        <pc:spChg chg="mod">
          <ac:chgData name="Alfred Asterjadhi" userId="39de57b9-85c0-4fd1-aaac-8ca2b6560ad0" providerId="ADAL" clId="{CBA4A974-D697-4CC3-A82F-AC1CF4816597}" dt="2019-09-29T07:47:50.289" v="1033"/>
          <ac:spMkLst>
            <pc:docMk/>
            <pc:sldMk cId="3468723519" sldId="286"/>
            <ac:spMk id="6" creationId="{00000000-0000-0000-0000-000000000000}"/>
          </ac:spMkLst>
        </pc:spChg>
        <pc:spChg chg="mod">
          <ac:chgData name="Alfred Asterjadhi" userId="39de57b9-85c0-4fd1-aaac-8ca2b6560ad0" providerId="ADAL" clId="{CBA4A974-D697-4CC3-A82F-AC1CF4816597}" dt="2019-09-29T06:36:13.827" v="25" actId="207"/>
          <ac:spMkLst>
            <pc:docMk/>
            <pc:sldMk cId="3468723519" sldId="286"/>
            <ac:spMk id="11" creationId="{2E08324D-B948-4A51-BD7F-47D9114380C8}"/>
          </ac:spMkLst>
        </pc:spChg>
      </pc:sldChg>
      <pc:sldChg chg="modSp">
        <pc:chgData name="Alfred Asterjadhi" userId="39de57b9-85c0-4fd1-aaac-8ca2b6560ad0" providerId="ADAL" clId="{CBA4A974-D697-4CC3-A82F-AC1CF4816597}" dt="2019-09-29T07:47:28.605" v="1024"/>
        <pc:sldMkLst>
          <pc:docMk/>
          <pc:sldMk cId="890163940" sldId="291"/>
        </pc:sldMkLst>
        <pc:spChg chg="mod">
          <ac:chgData name="Alfred Asterjadhi" userId="39de57b9-85c0-4fd1-aaac-8ca2b6560ad0" providerId="ADAL" clId="{CBA4A974-D697-4CC3-A82F-AC1CF4816597}" dt="2019-09-29T06:41:27.055" v="145" actId="6549"/>
          <ac:spMkLst>
            <pc:docMk/>
            <pc:sldMk cId="890163940" sldId="291"/>
            <ac:spMk id="3" creationId="{2D0D6EA9-47E0-4332-ACAF-5FDF0662E482}"/>
          </ac:spMkLst>
        </pc:spChg>
        <pc:spChg chg="mod">
          <ac:chgData name="Alfred Asterjadhi" userId="39de57b9-85c0-4fd1-aaac-8ca2b6560ad0" providerId="ADAL" clId="{CBA4A974-D697-4CC3-A82F-AC1CF4816597}" dt="2019-09-29T07:47:28.605" v="1024"/>
          <ac:spMkLst>
            <pc:docMk/>
            <pc:sldMk cId="890163940" sldId="291"/>
            <ac:spMk id="6" creationId="{EF10F6FD-7BB5-4A65-8F15-60B3079C425C}"/>
          </ac:spMkLst>
        </pc:spChg>
      </pc:sldChg>
      <pc:sldChg chg="modSp">
        <pc:chgData name="Alfred Asterjadhi" userId="39de57b9-85c0-4fd1-aaac-8ca2b6560ad0" providerId="ADAL" clId="{CBA4A974-D697-4CC3-A82F-AC1CF4816597}" dt="2019-09-29T07:47:43.560" v="1032" actId="20577"/>
        <pc:sldMkLst>
          <pc:docMk/>
          <pc:sldMk cId="2784506043" sldId="297"/>
        </pc:sldMkLst>
        <pc:spChg chg="mod">
          <ac:chgData name="Alfred Asterjadhi" userId="39de57b9-85c0-4fd1-aaac-8ca2b6560ad0" providerId="ADAL" clId="{CBA4A974-D697-4CC3-A82F-AC1CF4816597}" dt="2019-09-29T07:47:39.860" v="1030"/>
          <ac:spMkLst>
            <pc:docMk/>
            <pc:sldMk cId="2784506043" sldId="297"/>
            <ac:spMk id="3" creationId="{00000000-0000-0000-0000-000000000000}"/>
          </ac:spMkLst>
        </pc:spChg>
        <pc:spChg chg="mod">
          <ac:chgData name="Alfred Asterjadhi" userId="39de57b9-85c0-4fd1-aaac-8ca2b6560ad0" providerId="ADAL" clId="{CBA4A974-D697-4CC3-A82F-AC1CF4816597}" dt="2019-09-29T07:47:43.560" v="1032" actId="20577"/>
          <ac:spMkLst>
            <pc:docMk/>
            <pc:sldMk cId="2784506043" sldId="297"/>
            <ac:spMk id="6" creationId="{00000000-0000-0000-0000-000000000000}"/>
          </ac:spMkLst>
        </pc:spChg>
        <pc:spChg chg="mod">
          <ac:chgData name="Alfred Asterjadhi" userId="39de57b9-85c0-4fd1-aaac-8ca2b6560ad0" providerId="ADAL" clId="{CBA4A974-D697-4CC3-A82F-AC1CF4816597}" dt="2019-09-29T06:39:02.151" v="71" actId="20577"/>
          <ac:spMkLst>
            <pc:docMk/>
            <pc:sldMk cId="2784506043" sldId="297"/>
            <ac:spMk id="7" creationId="{00000000-0000-0000-0000-000000000000}"/>
          </ac:spMkLst>
        </pc:spChg>
      </pc:sldChg>
      <pc:sldChg chg="modSp">
        <pc:chgData name="Alfred Asterjadhi" userId="39de57b9-85c0-4fd1-aaac-8ca2b6560ad0" providerId="ADAL" clId="{CBA4A974-D697-4CC3-A82F-AC1CF4816597}" dt="2019-09-29T07:47:54.759" v="1035"/>
        <pc:sldMkLst>
          <pc:docMk/>
          <pc:sldMk cId="2039312353" sldId="298"/>
        </pc:sldMkLst>
        <pc:spChg chg="mod">
          <ac:chgData name="Alfred Asterjadhi" userId="39de57b9-85c0-4fd1-aaac-8ca2b6560ad0" providerId="ADAL" clId="{CBA4A974-D697-4CC3-A82F-AC1CF4816597}" dt="2019-09-29T06:36:19.023" v="29" actId="207"/>
          <ac:spMkLst>
            <pc:docMk/>
            <pc:sldMk cId="2039312353" sldId="298"/>
            <ac:spMk id="3" creationId="{AF47F81F-D874-4B51-8344-C301E01C0D30}"/>
          </ac:spMkLst>
        </pc:spChg>
        <pc:spChg chg="mod">
          <ac:chgData name="Alfred Asterjadhi" userId="39de57b9-85c0-4fd1-aaac-8ca2b6560ad0" providerId="ADAL" clId="{CBA4A974-D697-4CC3-A82F-AC1CF4816597}" dt="2019-09-29T07:47:54.759" v="1035"/>
          <ac:spMkLst>
            <pc:docMk/>
            <pc:sldMk cId="2039312353" sldId="298"/>
            <ac:spMk id="6" creationId="{058B3F5F-4FE2-4A09-868E-C58C361CD22E}"/>
          </ac:spMkLst>
        </pc:spChg>
      </pc:sldChg>
      <pc:sldChg chg="modSp">
        <pc:chgData name="Alfred Asterjadhi" userId="39de57b9-85c0-4fd1-aaac-8ca2b6560ad0" providerId="ADAL" clId="{CBA4A974-D697-4CC3-A82F-AC1CF4816597}" dt="2019-10-04T16:12:46.438" v="1582" actId="20577"/>
        <pc:sldMkLst>
          <pc:docMk/>
          <pc:sldMk cId="2243228416" sldId="299"/>
        </pc:sldMkLst>
        <pc:spChg chg="mod">
          <ac:chgData name="Alfred Asterjadhi" userId="39de57b9-85c0-4fd1-aaac-8ca2b6560ad0" providerId="ADAL" clId="{CBA4A974-D697-4CC3-A82F-AC1CF4816597}" dt="2019-10-04T16:12:46.438" v="1582" actId="20577"/>
          <ac:spMkLst>
            <pc:docMk/>
            <pc:sldMk cId="2243228416" sldId="299"/>
            <ac:spMk id="3" creationId="{3857177C-4F12-41D1-AB93-6925069E5DB9}"/>
          </ac:spMkLst>
        </pc:spChg>
        <pc:spChg chg="mod">
          <ac:chgData name="Alfred Asterjadhi" userId="39de57b9-85c0-4fd1-aaac-8ca2b6560ad0" providerId="ADAL" clId="{CBA4A974-D697-4CC3-A82F-AC1CF4816597}" dt="2019-09-29T07:47:10.730" v="1015"/>
          <ac:spMkLst>
            <pc:docMk/>
            <pc:sldMk cId="2243228416" sldId="299"/>
            <ac:spMk id="6" creationId="{B0CC6A47-9E51-42BD-BB16-60BC57819042}"/>
          </ac:spMkLst>
        </pc:spChg>
        <pc:spChg chg="mod">
          <ac:chgData name="Alfred Asterjadhi" userId="39de57b9-85c0-4fd1-aaac-8ca2b6560ad0" providerId="ADAL" clId="{CBA4A974-D697-4CC3-A82F-AC1CF4816597}" dt="2019-09-29T07:41:36.484" v="870" actId="20577"/>
          <ac:spMkLst>
            <pc:docMk/>
            <pc:sldMk cId="2243228416" sldId="299"/>
            <ac:spMk id="7" creationId="{A33ECB10-7819-4C82-A0B2-418AAFBED5A3}"/>
          </ac:spMkLst>
        </pc:spChg>
      </pc:sldChg>
      <pc:sldChg chg="modSp">
        <pc:chgData name="Alfred Asterjadhi" userId="39de57b9-85c0-4fd1-aaac-8ca2b6560ad0" providerId="ADAL" clId="{CBA4A974-D697-4CC3-A82F-AC1CF4816597}" dt="2019-09-29T07:47:52.670" v="1034"/>
        <pc:sldMkLst>
          <pc:docMk/>
          <pc:sldMk cId="1347423047" sldId="305"/>
        </pc:sldMkLst>
        <pc:spChg chg="mod">
          <ac:chgData name="Alfred Asterjadhi" userId="39de57b9-85c0-4fd1-aaac-8ca2b6560ad0" providerId="ADAL" clId="{CBA4A974-D697-4CC3-A82F-AC1CF4816597}" dt="2019-09-29T06:35:55.762" v="16" actId="20577"/>
          <ac:spMkLst>
            <pc:docMk/>
            <pc:sldMk cId="1347423047" sldId="305"/>
            <ac:spMk id="2" creationId="{00000000-0000-0000-0000-000000000000}"/>
          </ac:spMkLst>
        </pc:spChg>
        <pc:spChg chg="mod">
          <ac:chgData name="Alfred Asterjadhi" userId="39de57b9-85c0-4fd1-aaac-8ca2b6560ad0" providerId="ADAL" clId="{CBA4A974-D697-4CC3-A82F-AC1CF4816597}" dt="2019-09-29T07:47:52.670" v="1034"/>
          <ac:spMkLst>
            <pc:docMk/>
            <pc:sldMk cId="1347423047" sldId="305"/>
            <ac:spMk id="6" creationId="{00000000-0000-0000-0000-000000000000}"/>
          </ac:spMkLst>
        </pc:spChg>
        <pc:spChg chg="mod">
          <ac:chgData name="Alfred Asterjadhi" userId="39de57b9-85c0-4fd1-aaac-8ca2b6560ad0" providerId="ADAL" clId="{CBA4A974-D697-4CC3-A82F-AC1CF4816597}" dt="2019-09-29T06:36:10.939" v="24" actId="207"/>
          <ac:spMkLst>
            <pc:docMk/>
            <pc:sldMk cId="1347423047" sldId="305"/>
            <ac:spMk id="11" creationId="{DA9AE685-BCBC-476B-8927-C85BF6E53BC3}"/>
          </ac:spMkLst>
        </pc:spChg>
      </pc:sldChg>
      <pc:sldChg chg="modSp">
        <pc:chgData name="Alfred Asterjadhi" userId="39de57b9-85c0-4fd1-aaac-8ca2b6560ad0" providerId="ADAL" clId="{CBA4A974-D697-4CC3-A82F-AC1CF4816597}" dt="2019-09-29T07:47:58.946" v="1037"/>
        <pc:sldMkLst>
          <pc:docMk/>
          <pc:sldMk cId="1677969607" sldId="323"/>
        </pc:sldMkLst>
        <pc:spChg chg="mod">
          <ac:chgData name="Alfred Asterjadhi" userId="39de57b9-85c0-4fd1-aaac-8ca2b6560ad0" providerId="ADAL" clId="{CBA4A974-D697-4CC3-A82F-AC1CF4816597}" dt="2019-09-29T07:47:58.946" v="1037"/>
          <ac:spMkLst>
            <pc:docMk/>
            <pc:sldMk cId="1677969607" sldId="323"/>
            <ac:spMk id="6" creationId="{522CC00A-B750-4C1F-9396-FF7D44333336}"/>
          </ac:spMkLst>
        </pc:spChg>
      </pc:sldChg>
      <pc:sldChg chg="modSp">
        <pc:chgData name="Alfred Asterjadhi" userId="39de57b9-85c0-4fd1-aaac-8ca2b6560ad0" providerId="ADAL" clId="{CBA4A974-D697-4CC3-A82F-AC1CF4816597}" dt="2019-09-29T07:47:56.598" v="1036"/>
        <pc:sldMkLst>
          <pc:docMk/>
          <pc:sldMk cId="3558380272" sldId="324"/>
        </pc:sldMkLst>
        <pc:spChg chg="mod">
          <ac:chgData name="Alfred Asterjadhi" userId="39de57b9-85c0-4fd1-aaac-8ca2b6560ad0" providerId="ADAL" clId="{CBA4A974-D697-4CC3-A82F-AC1CF4816597}" dt="2019-09-29T07:47:56.598" v="1036"/>
          <ac:spMkLst>
            <pc:docMk/>
            <pc:sldMk cId="3558380272" sldId="324"/>
            <ac:spMk id="6" creationId="{AC4518E4-1383-430B-89F1-441256025D39}"/>
          </ac:spMkLst>
        </pc:spChg>
      </pc:sldChg>
      <pc:sldChg chg="modSp">
        <pc:chgData name="Alfred Asterjadhi" userId="39de57b9-85c0-4fd1-aaac-8ca2b6560ad0" providerId="ADAL" clId="{CBA4A974-D697-4CC3-A82F-AC1CF4816597}" dt="2019-09-29T07:52:11.669" v="1096" actId="20577"/>
        <pc:sldMkLst>
          <pc:docMk/>
          <pc:sldMk cId="2664910995" sldId="330"/>
        </pc:sldMkLst>
        <pc:spChg chg="mod">
          <ac:chgData name="Alfred Asterjadhi" userId="39de57b9-85c0-4fd1-aaac-8ca2b6560ad0" providerId="ADAL" clId="{CBA4A974-D697-4CC3-A82F-AC1CF4816597}" dt="2019-09-29T07:47:38.016" v="1029"/>
          <ac:spMkLst>
            <pc:docMk/>
            <pc:sldMk cId="2664910995" sldId="330"/>
            <ac:spMk id="3" creationId="{00000000-0000-0000-0000-000000000000}"/>
          </ac:spMkLst>
        </pc:spChg>
        <pc:spChg chg="mod">
          <ac:chgData name="Alfred Asterjadhi" userId="39de57b9-85c0-4fd1-aaac-8ca2b6560ad0" providerId="ADAL" clId="{CBA4A974-D697-4CC3-A82F-AC1CF4816597}" dt="2019-09-29T07:52:11.669" v="1096" actId="20577"/>
          <ac:spMkLst>
            <pc:docMk/>
            <pc:sldMk cId="2664910995" sldId="330"/>
            <ac:spMk id="6" creationId="{00000000-0000-0000-0000-000000000000}"/>
          </ac:spMkLst>
        </pc:spChg>
        <pc:spChg chg="mod">
          <ac:chgData name="Alfred Asterjadhi" userId="39de57b9-85c0-4fd1-aaac-8ca2b6560ad0" providerId="ADAL" clId="{CBA4A974-D697-4CC3-A82F-AC1CF4816597}" dt="2019-09-29T06:38:43.622" v="55" actId="20577"/>
          <ac:spMkLst>
            <pc:docMk/>
            <pc:sldMk cId="2664910995" sldId="330"/>
            <ac:spMk id="7" creationId="{00000000-0000-0000-0000-000000000000}"/>
          </ac:spMkLst>
        </pc:spChg>
      </pc:sldChg>
      <pc:sldChg chg="modSp">
        <pc:chgData name="Alfred Asterjadhi" userId="39de57b9-85c0-4fd1-aaac-8ca2b6560ad0" providerId="ADAL" clId="{CBA4A974-D697-4CC3-A82F-AC1CF4816597}" dt="2019-09-29T07:47:18.783" v="1019"/>
        <pc:sldMkLst>
          <pc:docMk/>
          <pc:sldMk cId="4012074164" sldId="343"/>
        </pc:sldMkLst>
        <pc:spChg chg="mod">
          <ac:chgData name="Alfred Asterjadhi" userId="39de57b9-85c0-4fd1-aaac-8ca2b6560ad0" providerId="ADAL" clId="{CBA4A974-D697-4CC3-A82F-AC1CF4816597}" dt="2019-09-29T06:47:56.110" v="251" actId="20577"/>
          <ac:spMkLst>
            <pc:docMk/>
            <pc:sldMk cId="4012074164" sldId="343"/>
            <ac:spMk id="2" creationId="{F2762690-C15C-4839-B40F-0AF3A4D89457}"/>
          </ac:spMkLst>
        </pc:spChg>
        <pc:spChg chg="mod">
          <ac:chgData name="Alfred Asterjadhi" userId="39de57b9-85c0-4fd1-aaac-8ca2b6560ad0" providerId="ADAL" clId="{CBA4A974-D697-4CC3-A82F-AC1CF4816597}" dt="2019-09-29T07:47:18.783" v="1019"/>
          <ac:spMkLst>
            <pc:docMk/>
            <pc:sldMk cId="4012074164" sldId="343"/>
            <ac:spMk id="3" creationId="{D20906E0-F900-4991-83B1-675F5B67FA2D}"/>
          </ac:spMkLst>
        </pc:spChg>
        <pc:graphicFrameChg chg="mod modGraphic">
          <ac:chgData name="Alfred Asterjadhi" userId="39de57b9-85c0-4fd1-aaac-8ca2b6560ad0" providerId="ADAL" clId="{CBA4A974-D697-4CC3-A82F-AC1CF4816597}" dt="2019-09-29T06:45:44.787" v="243" actId="2164"/>
          <ac:graphicFrameMkLst>
            <pc:docMk/>
            <pc:sldMk cId="4012074164" sldId="343"/>
            <ac:graphicFrameMk id="6" creationId="{5094FBC8-BB74-47F3-965D-16BC678F4D1D}"/>
          </ac:graphicFrameMkLst>
        </pc:graphicFrameChg>
      </pc:sldChg>
      <pc:sldChg chg="addSp delSp modSp">
        <pc:chgData name="Alfred Asterjadhi" userId="39de57b9-85c0-4fd1-aaac-8ca2b6560ad0" providerId="ADAL" clId="{CBA4A974-D697-4CC3-A82F-AC1CF4816597}" dt="2019-09-29T07:47:16.759" v="1018"/>
        <pc:sldMkLst>
          <pc:docMk/>
          <pc:sldMk cId="2090181183" sldId="356"/>
        </pc:sldMkLst>
        <pc:spChg chg="mod">
          <ac:chgData name="Alfred Asterjadhi" userId="39de57b9-85c0-4fd1-aaac-8ca2b6560ad0" providerId="ADAL" clId="{CBA4A974-D697-4CC3-A82F-AC1CF4816597}" dt="2019-09-29T07:47:16.759" v="1018"/>
          <ac:spMkLst>
            <pc:docMk/>
            <pc:sldMk cId="2090181183" sldId="356"/>
            <ac:spMk id="3" creationId="{D20906E0-F900-4991-83B1-675F5B67FA2D}"/>
          </ac:spMkLst>
        </pc:spChg>
        <pc:graphicFrameChg chg="del">
          <ac:chgData name="Alfred Asterjadhi" userId="39de57b9-85c0-4fd1-aaac-8ca2b6560ad0" providerId="ADAL" clId="{CBA4A974-D697-4CC3-A82F-AC1CF4816597}" dt="2019-09-29T06:46:54.847" v="247" actId="478"/>
          <ac:graphicFrameMkLst>
            <pc:docMk/>
            <pc:sldMk cId="2090181183" sldId="356"/>
            <ac:graphicFrameMk id="6" creationId="{5094FBC8-BB74-47F3-965D-16BC678F4D1D}"/>
          </ac:graphicFrameMkLst>
        </pc:graphicFrameChg>
        <pc:graphicFrameChg chg="add">
          <ac:chgData name="Alfred Asterjadhi" userId="39de57b9-85c0-4fd1-aaac-8ca2b6560ad0" providerId="ADAL" clId="{CBA4A974-D697-4CC3-A82F-AC1CF4816597}" dt="2019-09-29T06:46:56.377" v="248"/>
          <ac:graphicFrameMkLst>
            <pc:docMk/>
            <pc:sldMk cId="2090181183" sldId="356"/>
            <ac:graphicFrameMk id="7" creationId="{6E0D80BE-A9B6-4F67-914D-35D3C1B2C4A2}"/>
          </ac:graphicFrameMkLst>
        </pc:graphicFrameChg>
      </pc:sldChg>
      <pc:sldChg chg="addSp delSp modSp ord">
        <pc:chgData name="Alfred Asterjadhi" userId="39de57b9-85c0-4fd1-aaac-8ca2b6560ad0" providerId="ADAL" clId="{CBA4A974-D697-4CC3-A82F-AC1CF4816597}" dt="2019-09-29T07:47:14.771" v="1017"/>
        <pc:sldMkLst>
          <pc:docMk/>
          <pc:sldMk cId="2304446118" sldId="357"/>
        </pc:sldMkLst>
        <pc:spChg chg="mod">
          <ac:chgData name="Alfred Asterjadhi" userId="39de57b9-85c0-4fd1-aaac-8ca2b6560ad0" providerId="ADAL" clId="{CBA4A974-D697-4CC3-A82F-AC1CF4816597}" dt="2019-09-29T07:47:14.771" v="1017"/>
          <ac:spMkLst>
            <pc:docMk/>
            <pc:sldMk cId="2304446118" sldId="357"/>
            <ac:spMk id="3" creationId="{D20906E0-F900-4991-83B1-675F5B67FA2D}"/>
          </ac:spMkLst>
        </pc:spChg>
        <pc:graphicFrameChg chg="del">
          <ac:chgData name="Alfred Asterjadhi" userId="39de57b9-85c0-4fd1-aaac-8ca2b6560ad0" providerId="ADAL" clId="{CBA4A974-D697-4CC3-A82F-AC1CF4816597}" dt="2019-09-29T06:46:01.759" v="244" actId="478"/>
          <ac:graphicFrameMkLst>
            <pc:docMk/>
            <pc:sldMk cId="2304446118" sldId="357"/>
            <ac:graphicFrameMk id="6" creationId="{5094FBC8-BB74-47F3-965D-16BC678F4D1D}"/>
          </ac:graphicFrameMkLst>
        </pc:graphicFrameChg>
        <pc:graphicFrameChg chg="add">
          <ac:chgData name="Alfred Asterjadhi" userId="39de57b9-85c0-4fd1-aaac-8ca2b6560ad0" providerId="ADAL" clId="{CBA4A974-D697-4CC3-A82F-AC1CF4816597}" dt="2019-09-29T06:46:09.030" v="245"/>
          <ac:graphicFrameMkLst>
            <pc:docMk/>
            <pc:sldMk cId="2304446118" sldId="357"/>
            <ac:graphicFrameMk id="7" creationId="{A4CB8852-6266-4676-A387-39BDB4922EE2}"/>
          </ac:graphicFrameMkLst>
        </pc:graphicFrameChg>
      </pc:sldChg>
      <pc:sldChg chg="modSp">
        <pc:chgData name="Alfred Asterjadhi" userId="39de57b9-85c0-4fd1-aaac-8ca2b6560ad0" providerId="ADAL" clId="{CBA4A974-D697-4CC3-A82F-AC1CF4816597}" dt="2019-09-29T07:47:20.761" v="1020"/>
        <pc:sldMkLst>
          <pc:docMk/>
          <pc:sldMk cId="196256553" sldId="358"/>
        </pc:sldMkLst>
        <pc:spChg chg="mod">
          <ac:chgData name="Alfred Asterjadhi" userId="39de57b9-85c0-4fd1-aaac-8ca2b6560ad0" providerId="ADAL" clId="{CBA4A974-D697-4CC3-A82F-AC1CF4816597}" dt="2019-09-29T07:47:20.761" v="1020"/>
          <ac:spMkLst>
            <pc:docMk/>
            <pc:sldMk cId="196256553" sldId="358"/>
            <ac:spMk id="3" creationId="{2C46C1F3-7591-4F54-9879-568E29454A90}"/>
          </ac:spMkLst>
        </pc:spChg>
        <pc:spChg chg="mod">
          <ac:chgData name="Alfred Asterjadhi" userId="39de57b9-85c0-4fd1-aaac-8ca2b6560ad0" providerId="ADAL" clId="{CBA4A974-D697-4CC3-A82F-AC1CF4816597}" dt="2019-09-29T06:44:11.882" v="220" actId="207"/>
          <ac:spMkLst>
            <pc:docMk/>
            <pc:sldMk cId="196256553" sldId="358"/>
            <ac:spMk id="7" creationId="{BF16B00E-0465-4DAA-A723-E1F1D5B92EAC}"/>
          </ac:spMkLst>
        </pc:spChg>
      </pc:sldChg>
      <pc:sldChg chg="modSp add">
        <pc:chgData name="Alfred Asterjadhi" userId="39de57b9-85c0-4fd1-aaac-8ca2b6560ad0" providerId="ADAL" clId="{CBA4A974-D697-4CC3-A82F-AC1CF4816597}" dt="2019-09-29T07:47:26.566" v="1023"/>
        <pc:sldMkLst>
          <pc:docMk/>
          <pc:sldMk cId="2034105741" sldId="364"/>
        </pc:sldMkLst>
        <pc:spChg chg="mod">
          <ac:chgData name="Alfred Asterjadhi" userId="39de57b9-85c0-4fd1-aaac-8ca2b6560ad0" providerId="ADAL" clId="{CBA4A974-D697-4CC3-A82F-AC1CF4816597}" dt="2019-09-29T06:47:37.365" v="249" actId="20577"/>
          <ac:spMkLst>
            <pc:docMk/>
            <pc:sldMk cId="2034105741" sldId="364"/>
            <ac:spMk id="2" creationId="{BAB55198-6C80-4466-BDAB-0558AB59AB56}"/>
          </ac:spMkLst>
        </pc:spChg>
        <pc:spChg chg="mod">
          <ac:chgData name="Alfred Asterjadhi" userId="39de57b9-85c0-4fd1-aaac-8ca2b6560ad0" providerId="ADAL" clId="{CBA4A974-D697-4CC3-A82F-AC1CF4816597}" dt="2019-09-29T06:43:49.595" v="215" actId="207"/>
          <ac:spMkLst>
            <pc:docMk/>
            <pc:sldMk cId="2034105741" sldId="364"/>
            <ac:spMk id="3" creationId="{5CFDA0E7-2421-40E8-A9D2-FC96EB4B13E4}"/>
          </ac:spMkLst>
        </pc:spChg>
        <pc:spChg chg="mod">
          <ac:chgData name="Alfred Asterjadhi" userId="39de57b9-85c0-4fd1-aaac-8ca2b6560ad0" providerId="ADAL" clId="{CBA4A974-D697-4CC3-A82F-AC1CF4816597}" dt="2019-09-29T07:47:26.566" v="1023"/>
          <ac:spMkLst>
            <pc:docMk/>
            <pc:sldMk cId="2034105741" sldId="364"/>
            <ac:spMk id="6" creationId="{CBA7924B-72AF-4825-9558-91B2D9B1B0F4}"/>
          </ac:spMkLst>
        </pc:spChg>
      </pc:sldChg>
      <pc:sldChg chg="modSp add">
        <pc:chgData name="Alfred Asterjadhi" userId="39de57b9-85c0-4fd1-aaac-8ca2b6560ad0" providerId="ADAL" clId="{CBA4A974-D697-4CC3-A82F-AC1CF4816597}" dt="2019-09-29T07:49:37.801" v="1078" actId="12"/>
        <pc:sldMkLst>
          <pc:docMk/>
          <pc:sldMk cId="3523270210" sldId="365"/>
        </pc:sldMkLst>
        <pc:spChg chg="mod">
          <ac:chgData name="Alfred Asterjadhi" userId="39de57b9-85c0-4fd1-aaac-8ca2b6560ad0" providerId="ADAL" clId="{CBA4A974-D697-4CC3-A82F-AC1CF4816597}" dt="2019-09-29T07:49:30.914" v="1073" actId="20577"/>
          <ac:spMkLst>
            <pc:docMk/>
            <pc:sldMk cId="3523270210" sldId="365"/>
            <ac:spMk id="2" creationId="{2887872E-7093-4216-B7FD-00B41454752A}"/>
          </ac:spMkLst>
        </pc:spChg>
        <pc:spChg chg="mod">
          <ac:chgData name="Alfred Asterjadhi" userId="39de57b9-85c0-4fd1-aaac-8ca2b6560ad0" providerId="ADAL" clId="{CBA4A974-D697-4CC3-A82F-AC1CF4816597}" dt="2019-09-29T07:49:37.801" v="1078" actId="12"/>
          <ac:spMkLst>
            <pc:docMk/>
            <pc:sldMk cId="3523270210" sldId="365"/>
            <ac:spMk id="3" creationId="{E5D10565-A56D-42A9-AED0-8399A8037329}"/>
          </ac:spMkLst>
        </pc:spChg>
      </pc:sldChg>
      <pc:sldChg chg="add">
        <pc:chgData name="Alfred Asterjadhi" userId="39de57b9-85c0-4fd1-aaac-8ca2b6560ad0" providerId="ADAL" clId="{CBA4A974-D697-4CC3-A82F-AC1CF4816597}" dt="2019-09-29T07:52:54.336" v="1100"/>
        <pc:sldMkLst>
          <pc:docMk/>
          <pc:sldMk cId="3180790638" sldId="369"/>
        </pc:sldMkLst>
      </pc:sldChg>
      <pc:sldChg chg="add">
        <pc:chgData name="Alfred Asterjadhi" userId="39de57b9-85c0-4fd1-aaac-8ca2b6560ad0" providerId="ADAL" clId="{CBA4A974-D697-4CC3-A82F-AC1CF4816597}" dt="2019-09-29T07:52:57.412" v="1101"/>
        <pc:sldMkLst>
          <pc:docMk/>
          <pc:sldMk cId="994165189" sldId="370"/>
        </pc:sldMkLst>
      </pc:sldChg>
      <pc:sldMasterChg chg="modSp delSldLayout modSldLayout">
        <pc:chgData name="Alfred Asterjadhi" userId="39de57b9-85c0-4fd1-aaac-8ca2b6560ad0" providerId="ADAL" clId="{CBA4A974-D697-4CC3-A82F-AC1CF4816597}" dt="2019-09-29T07:46:10.532" v="995" actId="2696"/>
        <pc:sldMasterMkLst>
          <pc:docMk/>
          <pc:sldMasterMk cId="0" sldId="2147483648"/>
        </pc:sldMasterMkLst>
        <pc:spChg chg="mod">
          <ac:chgData name="Alfred Asterjadhi" userId="39de57b9-85c0-4fd1-aaac-8ca2b6560ad0" providerId="ADAL" clId="{CBA4A974-D697-4CC3-A82F-AC1CF4816597}" dt="2019-09-29T07:45:24.249" v="985" actId="20577"/>
          <ac:spMkLst>
            <pc:docMk/>
            <pc:sldMasterMk cId="0" sldId="2147483648"/>
            <ac:spMk id="10" creationId="{00000000-0000-0000-0000-000000000000}"/>
          </ac:spMkLst>
        </pc:spChg>
        <pc:spChg chg="mod">
          <ac:chgData name="Alfred Asterjadhi" userId="39de57b9-85c0-4fd1-aaac-8ca2b6560ad0" providerId="ADAL" clId="{CBA4A974-D697-4CC3-A82F-AC1CF4816597}" dt="2019-09-29T07:45:15.020" v="979" actId="20577"/>
          <ac:spMkLst>
            <pc:docMk/>
            <pc:sldMasterMk cId="0" sldId="2147483648"/>
            <ac:spMk id="1027" creationId="{00000000-0000-0000-0000-000000000000}"/>
          </ac:spMkLst>
        </pc:spChg>
        <pc:sldLayoutChg chg="modSp">
          <pc:chgData name="Alfred Asterjadhi" userId="39de57b9-85c0-4fd1-aaac-8ca2b6560ad0" providerId="ADAL" clId="{CBA4A974-D697-4CC3-A82F-AC1CF4816597}" dt="2019-09-29T07:45:33.154" v="986"/>
          <pc:sldLayoutMkLst>
            <pc:docMk/>
            <pc:sldMasterMk cId="0" sldId="2147483648"/>
            <pc:sldLayoutMk cId="0" sldId="2147483649"/>
          </pc:sldLayoutMkLst>
          <pc:spChg chg="mod">
            <ac:chgData name="Alfred Asterjadhi" userId="39de57b9-85c0-4fd1-aaac-8ca2b6560ad0" providerId="ADAL" clId="{CBA4A974-D697-4CC3-A82F-AC1CF4816597}" dt="2019-09-29T07:45:33.154" v="986"/>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CBA4A974-D697-4CC3-A82F-AC1CF4816597}" dt="2019-09-29T07:45:38.589" v="987"/>
          <pc:sldLayoutMkLst>
            <pc:docMk/>
            <pc:sldMasterMk cId="0" sldId="2147483648"/>
            <pc:sldLayoutMk cId="0" sldId="2147483650"/>
          </pc:sldLayoutMkLst>
          <pc:spChg chg="mod">
            <ac:chgData name="Alfred Asterjadhi" userId="39de57b9-85c0-4fd1-aaac-8ca2b6560ad0" providerId="ADAL" clId="{CBA4A974-D697-4CC3-A82F-AC1CF4816597}" dt="2019-09-29T07:45:38.589" v="987"/>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CBA4A974-D697-4CC3-A82F-AC1CF4816597}" dt="2019-09-29T07:45:41.959" v="988"/>
          <pc:sldLayoutMkLst>
            <pc:docMk/>
            <pc:sldMasterMk cId="0" sldId="2147483648"/>
            <pc:sldLayoutMk cId="0" sldId="2147483651"/>
          </pc:sldLayoutMkLst>
          <pc:spChg chg="mod">
            <ac:chgData name="Alfred Asterjadhi" userId="39de57b9-85c0-4fd1-aaac-8ca2b6560ad0" providerId="ADAL" clId="{CBA4A974-D697-4CC3-A82F-AC1CF4816597}" dt="2019-09-29T07:45:41.959" v="988"/>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CBA4A974-D697-4CC3-A82F-AC1CF4816597}" dt="2019-09-29T07:45:44.703" v="989"/>
          <pc:sldLayoutMkLst>
            <pc:docMk/>
            <pc:sldMasterMk cId="0" sldId="2147483648"/>
            <pc:sldLayoutMk cId="0" sldId="2147483652"/>
          </pc:sldLayoutMkLst>
          <pc:spChg chg="mod">
            <ac:chgData name="Alfred Asterjadhi" userId="39de57b9-85c0-4fd1-aaac-8ca2b6560ad0" providerId="ADAL" clId="{CBA4A974-D697-4CC3-A82F-AC1CF4816597}" dt="2019-09-29T07:45:44.703" v="989"/>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CBA4A974-D697-4CC3-A82F-AC1CF4816597}" dt="2019-09-29T07:46:02.732" v="994"/>
          <pc:sldLayoutMkLst>
            <pc:docMk/>
            <pc:sldMasterMk cId="0" sldId="2147483648"/>
            <pc:sldLayoutMk cId="0" sldId="2147483654"/>
          </pc:sldLayoutMkLst>
          <pc:spChg chg="mod">
            <ac:chgData name="Alfred Asterjadhi" userId="39de57b9-85c0-4fd1-aaac-8ca2b6560ad0" providerId="ADAL" clId="{CBA4A974-D697-4CC3-A82F-AC1CF4816597}" dt="2019-09-29T07:46:02.732" v="994"/>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CBA4A974-D697-4CC3-A82F-AC1CF4816597}" dt="2019-09-29T07:45:58.603" v="993"/>
          <pc:sldLayoutMkLst>
            <pc:docMk/>
            <pc:sldMasterMk cId="0" sldId="2147483648"/>
            <pc:sldLayoutMk cId="0" sldId="2147483655"/>
          </pc:sldLayoutMkLst>
          <pc:spChg chg="mod">
            <ac:chgData name="Alfred Asterjadhi" userId="39de57b9-85c0-4fd1-aaac-8ca2b6560ad0" providerId="ADAL" clId="{CBA4A974-D697-4CC3-A82F-AC1CF4816597}" dt="2019-09-29T07:45:58.603" v="99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6D0C5E3-2971-446F-B988-E2884F62C786}"/>
    <pc:docChg chg="undo custSel addSld delSld modSld modMainMaster">
      <pc:chgData name="Alfred Asterjadhi" userId="39de57b9-85c0-4fd1-aaac-8ca2b6560ad0" providerId="ADAL" clId="{66D0C5E3-2971-446F-B988-E2884F62C786}" dt="2019-12-09T15:02:25.059" v="798" actId="20577"/>
      <pc:docMkLst>
        <pc:docMk/>
      </pc:docMkLst>
      <pc:sldChg chg="modSp">
        <pc:chgData name="Alfred Asterjadhi" userId="39de57b9-85c0-4fd1-aaac-8ca2b6560ad0" providerId="ADAL" clId="{66D0C5E3-2971-446F-B988-E2884F62C786}" dt="2019-12-09T14:26:51.991" v="54" actId="20577"/>
        <pc:sldMkLst>
          <pc:docMk/>
          <pc:sldMk cId="0" sldId="256"/>
        </pc:sldMkLst>
        <pc:spChg chg="mod">
          <ac:chgData name="Alfred Asterjadhi" userId="39de57b9-85c0-4fd1-aaac-8ca2b6560ad0" providerId="ADAL" clId="{66D0C5E3-2971-446F-B988-E2884F62C786}" dt="2019-12-09T14:26:36.212" v="37" actId="20577"/>
          <ac:spMkLst>
            <pc:docMk/>
            <pc:sldMk cId="0" sldId="256"/>
            <ac:spMk id="6" creationId="{00000000-0000-0000-0000-000000000000}"/>
          </ac:spMkLst>
        </pc:spChg>
        <pc:spChg chg="mod">
          <ac:chgData name="Alfred Asterjadhi" userId="39de57b9-85c0-4fd1-aaac-8ca2b6560ad0" providerId="ADAL" clId="{66D0C5E3-2971-446F-B988-E2884F62C786}" dt="2019-12-09T14:26:44.106" v="48" actId="20577"/>
          <ac:spMkLst>
            <pc:docMk/>
            <pc:sldMk cId="0" sldId="256"/>
            <ac:spMk id="3073" creationId="{00000000-0000-0000-0000-000000000000}"/>
          </ac:spMkLst>
        </pc:spChg>
        <pc:spChg chg="mod">
          <ac:chgData name="Alfred Asterjadhi" userId="39de57b9-85c0-4fd1-aaac-8ca2b6560ad0" providerId="ADAL" clId="{66D0C5E3-2971-446F-B988-E2884F62C786}" dt="2019-12-09T14:26:51.991" v="54" actId="20577"/>
          <ac:spMkLst>
            <pc:docMk/>
            <pc:sldMk cId="0" sldId="256"/>
            <ac:spMk id="3074" creationId="{00000000-0000-0000-0000-000000000000}"/>
          </ac:spMkLst>
        </pc:spChg>
      </pc:sldChg>
      <pc:sldChg chg="addSp delSp modSp">
        <pc:chgData name="Alfred Asterjadhi" userId="39de57b9-85c0-4fd1-aaac-8ca2b6560ad0" providerId="ADAL" clId="{66D0C5E3-2971-446F-B988-E2884F62C786}" dt="2019-12-09T14:57:47.913" v="636"/>
        <pc:sldMkLst>
          <pc:docMk/>
          <pc:sldMk cId="0" sldId="257"/>
        </pc:sldMkLst>
        <pc:spChg chg="del">
          <ac:chgData name="Alfred Asterjadhi" userId="39de57b9-85c0-4fd1-aaac-8ca2b6560ad0" providerId="ADAL" clId="{66D0C5E3-2971-446F-B988-E2884F62C786}" dt="2019-12-09T14:57:47.657" v="635" actId="478"/>
          <ac:spMkLst>
            <pc:docMk/>
            <pc:sldMk cId="0" sldId="257"/>
            <ac:spMk id="4" creationId="{00000000-0000-0000-0000-000000000000}"/>
          </ac:spMkLst>
        </pc:spChg>
        <pc:spChg chg="add">
          <ac:chgData name="Alfred Asterjadhi" userId="39de57b9-85c0-4fd1-aaac-8ca2b6560ad0" providerId="ADAL" clId="{66D0C5E3-2971-446F-B988-E2884F62C786}" dt="2019-12-09T14:57:47.913" v="636"/>
          <ac:spMkLst>
            <pc:docMk/>
            <pc:sldMk cId="0" sldId="257"/>
            <ac:spMk id="7" creationId="{4565958B-DD30-4EE7-AF20-DC550898176B}"/>
          </ac:spMkLst>
        </pc:spChg>
        <pc:spChg chg="mod">
          <ac:chgData name="Alfred Asterjadhi" userId="39de57b9-85c0-4fd1-aaac-8ca2b6560ad0" providerId="ADAL" clId="{66D0C5E3-2971-446F-B988-E2884F62C786}" dt="2019-12-09T14:27:44.488" v="93" actId="20577"/>
          <ac:spMkLst>
            <pc:docMk/>
            <pc:sldMk cId="0" sldId="257"/>
            <ac:spMk id="4098" creationId="{00000000-0000-0000-0000-000000000000}"/>
          </ac:spMkLst>
        </pc:spChg>
      </pc:sldChg>
      <pc:sldChg chg="addSp delSp">
        <pc:chgData name="Alfred Asterjadhi" userId="39de57b9-85c0-4fd1-aaac-8ca2b6560ad0" providerId="ADAL" clId="{66D0C5E3-2971-446F-B988-E2884F62C786}" dt="2019-12-09T14:57:51.425" v="638"/>
        <pc:sldMkLst>
          <pc:docMk/>
          <pc:sldMk cId="3254182675" sldId="258"/>
        </pc:sldMkLst>
        <pc:spChg chg="del">
          <ac:chgData name="Alfred Asterjadhi" userId="39de57b9-85c0-4fd1-aaac-8ca2b6560ad0" providerId="ADAL" clId="{66D0C5E3-2971-446F-B988-E2884F62C786}" dt="2019-12-09T14:57:51.140" v="637" actId="478"/>
          <ac:spMkLst>
            <pc:docMk/>
            <pc:sldMk cId="3254182675" sldId="258"/>
            <ac:spMk id="6" creationId="{00000000-0000-0000-0000-000000000000}"/>
          </ac:spMkLst>
        </pc:spChg>
        <pc:spChg chg="add">
          <ac:chgData name="Alfred Asterjadhi" userId="39de57b9-85c0-4fd1-aaac-8ca2b6560ad0" providerId="ADAL" clId="{66D0C5E3-2971-446F-B988-E2884F62C786}" dt="2019-12-09T14:57:51.425" v="638"/>
          <ac:spMkLst>
            <pc:docMk/>
            <pc:sldMk cId="3254182675" sldId="258"/>
            <ac:spMk id="7" creationId="{4F62ADF5-BC8B-4EF4-B4E8-C355611EECFF}"/>
          </ac:spMkLst>
        </pc:spChg>
      </pc:sldChg>
      <pc:sldChg chg="addSp delSp modSp">
        <pc:chgData name="Alfred Asterjadhi" userId="39de57b9-85c0-4fd1-aaac-8ca2b6560ad0" providerId="ADAL" clId="{66D0C5E3-2971-446F-B988-E2884F62C786}" dt="2019-12-09T15:01:47.994" v="790" actId="478"/>
        <pc:sldMkLst>
          <pc:docMk/>
          <pc:sldMk cId="3930105769" sldId="259"/>
        </pc:sldMkLst>
        <pc:spChg chg="del mod">
          <ac:chgData name="Alfred Asterjadhi" userId="39de57b9-85c0-4fd1-aaac-8ca2b6560ad0" providerId="ADAL" clId="{66D0C5E3-2971-446F-B988-E2884F62C786}" dt="2019-12-09T14:57:57.649" v="642" actId="478"/>
          <ac:spMkLst>
            <pc:docMk/>
            <pc:sldMk cId="3930105769" sldId="259"/>
            <ac:spMk id="6" creationId="{00000000-0000-0000-0000-000000000000}"/>
          </ac:spMkLst>
        </pc:spChg>
        <pc:spChg chg="add del">
          <ac:chgData name="Alfred Asterjadhi" userId="39de57b9-85c0-4fd1-aaac-8ca2b6560ad0" providerId="ADAL" clId="{66D0C5E3-2971-446F-B988-E2884F62C786}" dt="2019-12-09T14:57:56.348" v="641"/>
          <ac:spMkLst>
            <pc:docMk/>
            <pc:sldMk cId="3930105769" sldId="259"/>
            <ac:spMk id="7" creationId="{0CC39658-8F00-4A7E-8053-532D4907BE27}"/>
          </ac:spMkLst>
        </pc:spChg>
        <pc:spChg chg="add">
          <ac:chgData name="Alfred Asterjadhi" userId="39de57b9-85c0-4fd1-aaac-8ca2b6560ad0" providerId="ADAL" clId="{66D0C5E3-2971-446F-B988-E2884F62C786}" dt="2019-12-09T14:57:58.053" v="643"/>
          <ac:spMkLst>
            <pc:docMk/>
            <pc:sldMk cId="3930105769" sldId="259"/>
            <ac:spMk id="8" creationId="{B9729627-ADAE-4024-BD86-16598384D9AB}"/>
          </ac:spMkLst>
        </pc:spChg>
        <pc:spChg chg="add del">
          <ac:chgData name="Alfred Asterjadhi" userId="39de57b9-85c0-4fd1-aaac-8ca2b6560ad0" providerId="ADAL" clId="{66D0C5E3-2971-446F-B988-E2884F62C786}" dt="2019-12-09T15:01:47.994" v="790" actId="478"/>
          <ac:spMkLst>
            <pc:docMk/>
            <pc:sldMk cId="3930105769" sldId="259"/>
            <ac:spMk id="9" creationId="{AB2A3FBE-FB80-4916-9D50-3687E3D68367}"/>
          </ac:spMkLst>
        </pc:spChg>
      </pc:sldChg>
      <pc:sldChg chg="addSp delSp modSp">
        <pc:chgData name="Alfred Asterjadhi" userId="39de57b9-85c0-4fd1-aaac-8ca2b6560ad0" providerId="ADAL" clId="{66D0C5E3-2971-446F-B988-E2884F62C786}" dt="2019-12-09T15:01:45.847" v="788"/>
        <pc:sldMkLst>
          <pc:docMk/>
          <pc:sldMk cId="3136880362" sldId="260"/>
        </pc:sldMkLst>
        <pc:spChg chg="del mod">
          <ac:chgData name="Alfred Asterjadhi" userId="39de57b9-85c0-4fd1-aaac-8ca2b6560ad0" providerId="ADAL" clId="{66D0C5E3-2971-446F-B988-E2884F62C786}" dt="2019-12-09T14:58:02.673" v="645" actId="478"/>
          <ac:spMkLst>
            <pc:docMk/>
            <pc:sldMk cId="3136880362" sldId="260"/>
            <ac:spMk id="6" creationId="{00000000-0000-0000-0000-000000000000}"/>
          </ac:spMkLst>
        </pc:spChg>
        <pc:spChg chg="add">
          <ac:chgData name="Alfred Asterjadhi" userId="39de57b9-85c0-4fd1-aaac-8ca2b6560ad0" providerId="ADAL" clId="{66D0C5E3-2971-446F-B988-E2884F62C786}" dt="2019-12-09T15:01:45.847" v="788"/>
          <ac:spMkLst>
            <pc:docMk/>
            <pc:sldMk cId="3136880362" sldId="260"/>
            <ac:spMk id="7" creationId="{733EE7F5-4D25-4915-8021-FD9EE23E2C32}"/>
          </ac:spMkLst>
        </pc:spChg>
      </pc:sldChg>
      <pc:sldChg chg="addSp delSp">
        <pc:chgData name="Alfred Asterjadhi" userId="39de57b9-85c0-4fd1-aaac-8ca2b6560ad0" providerId="ADAL" clId="{66D0C5E3-2971-446F-B988-E2884F62C786}" dt="2019-12-09T15:01:44.960" v="787"/>
        <pc:sldMkLst>
          <pc:docMk/>
          <pc:sldMk cId="1676196551" sldId="261"/>
        </pc:sldMkLst>
        <pc:spChg chg="del">
          <ac:chgData name="Alfred Asterjadhi" userId="39de57b9-85c0-4fd1-aaac-8ca2b6560ad0" providerId="ADAL" clId="{66D0C5E3-2971-446F-B988-E2884F62C786}" dt="2019-12-09T14:58:04.628" v="646" actId="478"/>
          <ac:spMkLst>
            <pc:docMk/>
            <pc:sldMk cId="1676196551" sldId="261"/>
            <ac:spMk id="6" creationId="{00000000-0000-0000-0000-000000000000}"/>
          </ac:spMkLst>
        </pc:spChg>
        <pc:spChg chg="add">
          <ac:chgData name="Alfred Asterjadhi" userId="39de57b9-85c0-4fd1-aaac-8ca2b6560ad0" providerId="ADAL" clId="{66D0C5E3-2971-446F-B988-E2884F62C786}" dt="2019-12-09T15:01:44.960" v="787"/>
          <ac:spMkLst>
            <pc:docMk/>
            <pc:sldMk cId="1676196551" sldId="261"/>
            <ac:spMk id="7" creationId="{0A0F1EBF-63A8-4C75-8DB7-0D8CD44D0896}"/>
          </ac:spMkLst>
        </pc:spChg>
      </pc:sldChg>
      <pc:sldChg chg="addSp delSp">
        <pc:chgData name="Alfred Asterjadhi" userId="39de57b9-85c0-4fd1-aaac-8ca2b6560ad0" providerId="ADAL" clId="{66D0C5E3-2971-446F-B988-E2884F62C786}" dt="2019-12-09T15:01:44.173" v="786"/>
        <pc:sldMkLst>
          <pc:docMk/>
          <pc:sldMk cId="2927177891" sldId="263"/>
        </pc:sldMkLst>
        <pc:spChg chg="del">
          <ac:chgData name="Alfred Asterjadhi" userId="39de57b9-85c0-4fd1-aaac-8ca2b6560ad0" providerId="ADAL" clId="{66D0C5E3-2971-446F-B988-E2884F62C786}" dt="2019-12-09T14:58:06.603" v="647" actId="478"/>
          <ac:spMkLst>
            <pc:docMk/>
            <pc:sldMk cId="2927177891" sldId="263"/>
            <ac:spMk id="6" creationId="{00000000-0000-0000-0000-000000000000}"/>
          </ac:spMkLst>
        </pc:spChg>
        <pc:spChg chg="add">
          <ac:chgData name="Alfred Asterjadhi" userId="39de57b9-85c0-4fd1-aaac-8ca2b6560ad0" providerId="ADAL" clId="{66D0C5E3-2971-446F-B988-E2884F62C786}" dt="2019-12-09T15:01:44.173" v="786"/>
          <ac:spMkLst>
            <pc:docMk/>
            <pc:sldMk cId="2927177891" sldId="263"/>
            <ac:spMk id="9" creationId="{4BB4CFD1-21C6-467E-AB6E-3577A473F86D}"/>
          </ac:spMkLst>
        </pc:spChg>
      </pc:sldChg>
      <pc:sldChg chg="addSp delSp">
        <pc:chgData name="Alfred Asterjadhi" userId="39de57b9-85c0-4fd1-aaac-8ca2b6560ad0" providerId="ADAL" clId="{66D0C5E3-2971-446F-B988-E2884F62C786}" dt="2019-12-09T15:01:43.376" v="785"/>
        <pc:sldMkLst>
          <pc:docMk/>
          <pc:sldMk cId="4277600907" sldId="264"/>
        </pc:sldMkLst>
        <pc:spChg chg="del">
          <ac:chgData name="Alfred Asterjadhi" userId="39de57b9-85c0-4fd1-aaac-8ca2b6560ad0" providerId="ADAL" clId="{66D0C5E3-2971-446F-B988-E2884F62C786}" dt="2019-12-09T14:58:08.277" v="648" actId="478"/>
          <ac:spMkLst>
            <pc:docMk/>
            <pc:sldMk cId="4277600907" sldId="264"/>
            <ac:spMk id="6" creationId="{00000000-0000-0000-0000-000000000000}"/>
          </ac:spMkLst>
        </pc:spChg>
        <pc:spChg chg="add">
          <ac:chgData name="Alfred Asterjadhi" userId="39de57b9-85c0-4fd1-aaac-8ca2b6560ad0" providerId="ADAL" clId="{66D0C5E3-2971-446F-B988-E2884F62C786}" dt="2019-12-09T15:01:43.376" v="785"/>
          <ac:spMkLst>
            <pc:docMk/>
            <pc:sldMk cId="4277600907" sldId="264"/>
            <ac:spMk id="8" creationId="{B2C4C695-AFB3-4956-B721-DB0805BA0685}"/>
          </ac:spMkLst>
        </pc:spChg>
      </pc:sldChg>
      <pc:sldChg chg="addSp delSp">
        <pc:chgData name="Alfred Asterjadhi" userId="39de57b9-85c0-4fd1-aaac-8ca2b6560ad0" providerId="ADAL" clId="{66D0C5E3-2971-446F-B988-E2884F62C786}" dt="2019-12-09T15:01:42.213" v="784"/>
        <pc:sldMkLst>
          <pc:docMk/>
          <pc:sldMk cId="2436815634" sldId="265"/>
        </pc:sldMkLst>
        <pc:spChg chg="del">
          <ac:chgData name="Alfred Asterjadhi" userId="39de57b9-85c0-4fd1-aaac-8ca2b6560ad0" providerId="ADAL" clId="{66D0C5E3-2971-446F-B988-E2884F62C786}" dt="2019-12-09T14:58:09.870" v="649" actId="478"/>
          <ac:spMkLst>
            <pc:docMk/>
            <pc:sldMk cId="2436815634" sldId="265"/>
            <ac:spMk id="6" creationId="{00000000-0000-0000-0000-000000000000}"/>
          </ac:spMkLst>
        </pc:spChg>
        <pc:spChg chg="add">
          <ac:chgData name="Alfred Asterjadhi" userId="39de57b9-85c0-4fd1-aaac-8ca2b6560ad0" providerId="ADAL" clId="{66D0C5E3-2971-446F-B988-E2884F62C786}" dt="2019-12-09T15:01:42.213" v="784"/>
          <ac:spMkLst>
            <pc:docMk/>
            <pc:sldMk cId="2436815634" sldId="265"/>
            <ac:spMk id="9" creationId="{535943CE-0A57-43F4-9844-46B4091CBC16}"/>
          </ac:spMkLst>
        </pc:spChg>
      </pc:sldChg>
      <pc:sldChg chg="addSp delSp">
        <pc:chgData name="Alfred Asterjadhi" userId="39de57b9-85c0-4fd1-aaac-8ca2b6560ad0" providerId="ADAL" clId="{66D0C5E3-2971-446F-B988-E2884F62C786}" dt="2019-12-09T15:01:41.363" v="783"/>
        <pc:sldMkLst>
          <pc:docMk/>
          <pc:sldMk cId="2400177835" sldId="266"/>
        </pc:sldMkLst>
        <pc:spChg chg="del">
          <ac:chgData name="Alfred Asterjadhi" userId="39de57b9-85c0-4fd1-aaac-8ca2b6560ad0" providerId="ADAL" clId="{66D0C5E3-2971-446F-B988-E2884F62C786}" dt="2019-12-09T14:58:11.441" v="650" actId="478"/>
          <ac:spMkLst>
            <pc:docMk/>
            <pc:sldMk cId="2400177835" sldId="266"/>
            <ac:spMk id="6" creationId="{00000000-0000-0000-0000-000000000000}"/>
          </ac:spMkLst>
        </pc:spChg>
        <pc:spChg chg="add">
          <ac:chgData name="Alfred Asterjadhi" userId="39de57b9-85c0-4fd1-aaac-8ca2b6560ad0" providerId="ADAL" clId="{66D0C5E3-2971-446F-B988-E2884F62C786}" dt="2019-12-09T15:01:41.363" v="783"/>
          <ac:spMkLst>
            <pc:docMk/>
            <pc:sldMk cId="2400177835" sldId="266"/>
            <ac:spMk id="8" creationId="{C5505616-1CE2-43B4-878B-31634EEB6CA7}"/>
          </ac:spMkLst>
        </pc:spChg>
      </pc:sldChg>
      <pc:sldChg chg="addSp delSp modSp">
        <pc:chgData name="Alfred Asterjadhi" userId="39de57b9-85c0-4fd1-aaac-8ca2b6560ad0" providerId="ADAL" clId="{66D0C5E3-2971-446F-B988-E2884F62C786}" dt="2019-12-09T15:02:25.059" v="798" actId="20577"/>
        <pc:sldMkLst>
          <pc:docMk/>
          <pc:sldMk cId="132832093" sldId="267"/>
        </pc:sldMkLst>
        <pc:spChg chg="mod">
          <ac:chgData name="Alfred Asterjadhi" userId="39de57b9-85c0-4fd1-aaac-8ca2b6560ad0" providerId="ADAL" clId="{66D0C5E3-2971-446F-B988-E2884F62C786}" dt="2019-12-09T15:02:25.059" v="798" actId="20577"/>
          <ac:spMkLst>
            <pc:docMk/>
            <pc:sldMk cId="132832093" sldId="267"/>
            <ac:spMk id="3" creationId="{00000000-0000-0000-0000-000000000000}"/>
          </ac:spMkLst>
        </pc:spChg>
        <pc:spChg chg="del">
          <ac:chgData name="Alfred Asterjadhi" userId="39de57b9-85c0-4fd1-aaac-8ca2b6560ad0" providerId="ADAL" clId="{66D0C5E3-2971-446F-B988-E2884F62C786}" dt="2019-12-09T14:58:14.409" v="652" actId="478"/>
          <ac:spMkLst>
            <pc:docMk/>
            <pc:sldMk cId="132832093" sldId="267"/>
            <ac:spMk id="6" creationId="{00000000-0000-0000-0000-000000000000}"/>
          </ac:spMkLst>
        </pc:spChg>
        <pc:spChg chg="add">
          <ac:chgData name="Alfred Asterjadhi" userId="39de57b9-85c0-4fd1-aaac-8ca2b6560ad0" providerId="ADAL" clId="{66D0C5E3-2971-446F-B988-E2884F62C786}" dt="2019-12-09T15:01:39.495" v="781"/>
          <ac:spMkLst>
            <pc:docMk/>
            <pc:sldMk cId="132832093" sldId="267"/>
            <ac:spMk id="7" creationId="{C00CAC69-BF6D-4936-9CE0-D96F88ACD748}"/>
          </ac:spMkLst>
        </pc:spChg>
      </pc:sldChg>
      <pc:sldChg chg="addSp delSp modSp">
        <pc:chgData name="Alfred Asterjadhi" userId="39de57b9-85c0-4fd1-aaac-8ca2b6560ad0" providerId="ADAL" clId="{66D0C5E3-2971-446F-B988-E2884F62C786}" dt="2019-12-09T15:01:36.946" v="779"/>
        <pc:sldMkLst>
          <pc:docMk/>
          <pc:sldMk cId="3976818858" sldId="269"/>
        </pc:sldMkLst>
        <pc:spChg chg="del">
          <ac:chgData name="Alfred Asterjadhi" userId="39de57b9-85c0-4fd1-aaac-8ca2b6560ad0" providerId="ADAL" clId="{66D0C5E3-2971-446F-B988-E2884F62C786}" dt="2019-12-09T14:58:17.604" v="654" actId="478"/>
          <ac:spMkLst>
            <pc:docMk/>
            <pc:sldMk cId="3976818858" sldId="269"/>
            <ac:spMk id="6" creationId="{00000000-0000-0000-0000-000000000000}"/>
          </ac:spMkLst>
        </pc:spChg>
        <pc:spChg chg="add">
          <ac:chgData name="Alfred Asterjadhi" userId="39de57b9-85c0-4fd1-aaac-8ca2b6560ad0" providerId="ADAL" clId="{66D0C5E3-2971-446F-B988-E2884F62C786}" dt="2019-12-09T15:01:36.946" v="779"/>
          <ac:spMkLst>
            <pc:docMk/>
            <pc:sldMk cId="3976818858" sldId="269"/>
            <ac:spMk id="7" creationId="{9D8ECBFC-61DD-489D-88F6-41275A7E34EB}"/>
          </ac:spMkLst>
        </pc:spChg>
        <pc:graphicFrameChg chg="mod modGraphic">
          <ac:chgData name="Alfred Asterjadhi" userId="39de57b9-85c0-4fd1-aaac-8ca2b6560ad0" providerId="ADAL" clId="{66D0C5E3-2971-446F-B988-E2884F62C786}" dt="2019-12-09T14:47:53.532" v="464" actId="20577"/>
          <ac:graphicFrameMkLst>
            <pc:docMk/>
            <pc:sldMk cId="3976818858" sldId="269"/>
            <ac:graphicFrameMk id="24" creationId="{06E04ECF-0CD9-4975-B9DA-70B69DD09B07}"/>
          </ac:graphicFrameMkLst>
        </pc:graphicFrameChg>
      </pc:sldChg>
      <pc:sldChg chg="addSp delSp">
        <pc:chgData name="Alfred Asterjadhi" userId="39de57b9-85c0-4fd1-aaac-8ca2b6560ad0" providerId="ADAL" clId="{66D0C5E3-2971-446F-B988-E2884F62C786}" dt="2019-12-09T15:01:40.655" v="782"/>
        <pc:sldMkLst>
          <pc:docMk/>
          <pc:sldMk cId="3387863760" sldId="270"/>
        </pc:sldMkLst>
        <pc:spChg chg="del">
          <ac:chgData name="Alfred Asterjadhi" userId="39de57b9-85c0-4fd1-aaac-8ca2b6560ad0" providerId="ADAL" clId="{66D0C5E3-2971-446F-B988-E2884F62C786}" dt="2019-12-09T14:58:12.942" v="651" actId="478"/>
          <ac:spMkLst>
            <pc:docMk/>
            <pc:sldMk cId="3387863760" sldId="270"/>
            <ac:spMk id="6" creationId="{00000000-0000-0000-0000-000000000000}"/>
          </ac:spMkLst>
        </pc:spChg>
        <pc:spChg chg="add">
          <ac:chgData name="Alfred Asterjadhi" userId="39de57b9-85c0-4fd1-aaac-8ca2b6560ad0" providerId="ADAL" clId="{66D0C5E3-2971-446F-B988-E2884F62C786}" dt="2019-12-09T15:01:40.655" v="782"/>
          <ac:spMkLst>
            <pc:docMk/>
            <pc:sldMk cId="3387863760" sldId="270"/>
            <ac:spMk id="8" creationId="{B1C9D975-9B89-429E-A2AD-175C2CE0D83A}"/>
          </ac:spMkLst>
        </pc:spChg>
      </pc:sldChg>
      <pc:sldChg chg="addSp delSp modSp">
        <pc:chgData name="Alfred Asterjadhi" userId="39de57b9-85c0-4fd1-aaac-8ca2b6560ad0" providerId="ADAL" clId="{66D0C5E3-2971-446F-B988-E2884F62C786}" dt="2019-12-09T15:00:53.839" v="752"/>
        <pc:sldMkLst>
          <pc:docMk/>
          <pc:sldMk cId="85407649" sldId="271"/>
        </pc:sldMkLst>
        <pc:spChg chg="del">
          <ac:chgData name="Alfred Asterjadhi" userId="39de57b9-85c0-4fd1-aaac-8ca2b6560ad0" providerId="ADAL" clId="{66D0C5E3-2971-446F-B988-E2884F62C786}" dt="2019-12-09T14:58:27.209" v="659" actId="478"/>
          <ac:spMkLst>
            <pc:docMk/>
            <pc:sldMk cId="85407649" sldId="271"/>
            <ac:spMk id="3" creationId="{00000000-0000-0000-0000-000000000000}"/>
          </ac:spMkLst>
        </pc:spChg>
        <pc:spChg chg="mod">
          <ac:chgData name="Alfred Asterjadhi" userId="39de57b9-85c0-4fd1-aaac-8ca2b6560ad0" providerId="ADAL" clId="{66D0C5E3-2971-446F-B988-E2884F62C786}" dt="2019-12-09T14:50:03.209" v="495" actId="20577"/>
          <ac:spMkLst>
            <pc:docMk/>
            <pc:sldMk cId="85407649" sldId="271"/>
            <ac:spMk id="7" creationId="{00000000-0000-0000-0000-000000000000}"/>
          </ac:spMkLst>
        </pc:spChg>
        <pc:spChg chg="add">
          <ac:chgData name="Alfred Asterjadhi" userId="39de57b9-85c0-4fd1-aaac-8ca2b6560ad0" providerId="ADAL" clId="{66D0C5E3-2971-446F-B988-E2884F62C786}" dt="2019-12-09T15:00:53.839" v="752"/>
          <ac:spMkLst>
            <pc:docMk/>
            <pc:sldMk cId="85407649" sldId="271"/>
            <ac:spMk id="8" creationId="{49687174-2333-461C-A650-A6C9E7F2C0ED}"/>
          </ac:spMkLst>
        </pc:spChg>
      </pc:sldChg>
      <pc:sldChg chg="addSp delSp modSp">
        <pc:chgData name="Alfred Asterjadhi" userId="39de57b9-85c0-4fd1-aaac-8ca2b6560ad0" providerId="ADAL" clId="{66D0C5E3-2971-446F-B988-E2884F62C786}" dt="2019-12-09T15:00:52.810" v="751"/>
        <pc:sldMkLst>
          <pc:docMk/>
          <pc:sldMk cId="2264694635" sldId="273"/>
        </pc:sldMkLst>
        <pc:spChg chg="mod">
          <ac:chgData name="Alfred Asterjadhi" userId="39de57b9-85c0-4fd1-aaac-8ca2b6560ad0" providerId="ADAL" clId="{66D0C5E3-2971-446F-B988-E2884F62C786}" dt="2019-12-09T14:55:55.424" v="621" actId="20577"/>
          <ac:spMkLst>
            <pc:docMk/>
            <pc:sldMk cId="2264694635" sldId="273"/>
            <ac:spMk id="2" creationId="{00000000-0000-0000-0000-000000000000}"/>
          </ac:spMkLst>
        </pc:spChg>
        <pc:spChg chg="mod">
          <ac:chgData name="Alfred Asterjadhi" userId="39de57b9-85c0-4fd1-aaac-8ca2b6560ad0" providerId="ADAL" clId="{66D0C5E3-2971-446F-B988-E2884F62C786}" dt="2019-12-09T14:56:43.704" v="633" actId="20577"/>
          <ac:spMkLst>
            <pc:docMk/>
            <pc:sldMk cId="2264694635" sldId="273"/>
            <ac:spMk id="3" creationId="{00000000-0000-0000-0000-000000000000}"/>
          </ac:spMkLst>
        </pc:spChg>
        <pc:spChg chg="del">
          <ac:chgData name="Alfred Asterjadhi" userId="39de57b9-85c0-4fd1-aaac-8ca2b6560ad0" providerId="ADAL" clId="{66D0C5E3-2971-446F-B988-E2884F62C786}" dt="2019-12-09T14:58:28.545" v="660" actId="478"/>
          <ac:spMkLst>
            <pc:docMk/>
            <pc:sldMk cId="2264694635" sldId="273"/>
            <ac:spMk id="6" creationId="{00000000-0000-0000-0000-000000000000}"/>
          </ac:spMkLst>
        </pc:spChg>
        <pc:spChg chg="add">
          <ac:chgData name="Alfred Asterjadhi" userId="39de57b9-85c0-4fd1-aaac-8ca2b6560ad0" providerId="ADAL" clId="{66D0C5E3-2971-446F-B988-E2884F62C786}" dt="2019-12-09T15:00:52.810" v="751"/>
          <ac:spMkLst>
            <pc:docMk/>
            <pc:sldMk cId="2264694635" sldId="273"/>
            <ac:spMk id="7" creationId="{0E2FA109-B7A5-46ED-8E47-4790AC9BF333}"/>
          </ac:spMkLst>
        </pc:spChg>
      </pc:sldChg>
      <pc:sldChg chg="addSp delSp">
        <pc:chgData name="Alfred Asterjadhi" userId="39de57b9-85c0-4fd1-aaac-8ca2b6560ad0" providerId="ADAL" clId="{66D0C5E3-2971-446F-B988-E2884F62C786}" dt="2019-12-09T15:00:21.724" v="722"/>
        <pc:sldMkLst>
          <pc:docMk/>
          <pc:sldMk cId="3468723519" sldId="286"/>
        </pc:sldMkLst>
        <pc:spChg chg="del">
          <ac:chgData name="Alfred Asterjadhi" userId="39de57b9-85c0-4fd1-aaac-8ca2b6560ad0" providerId="ADAL" clId="{66D0C5E3-2971-446F-B988-E2884F62C786}" dt="2019-12-09T14:59:03.751" v="689" actId="478"/>
          <ac:spMkLst>
            <pc:docMk/>
            <pc:sldMk cId="3468723519" sldId="286"/>
            <ac:spMk id="6" creationId="{00000000-0000-0000-0000-000000000000}"/>
          </ac:spMkLst>
        </pc:spChg>
        <pc:spChg chg="add">
          <ac:chgData name="Alfred Asterjadhi" userId="39de57b9-85c0-4fd1-aaac-8ca2b6560ad0" providerId="ADAL" clId="{66D0C5E3-2971-446F-B988-E2884F62C786}" dt="2019-12-09T15:00:21.724" v="722"/>
          <ac:spMkLst>
            <pc:docMk/>
            <pc:sldMk cId="3468723519" sldId="286"/>
            <ac:spMk id="7" creationId="{28A91C0F-0183-443C-9425-6A8B5A9AB2E2}"/>
          </ac:spMkLst>
        </pc:spChg>
      </pc:sldChg>
      <pc:sldChg chg="addSp delSp modSp">
        <pc:chgData name="Alfred Asterjadhi" userId="39de57b9-85c0-4fd1-aaac-8ca2b6560ad0" providerId="ADAL" clId="{66D0C5E3-2971-446F-B988-E2884F62C786}" dt="2019-12-09T15:00:50.766" v="749"/>
        <pc:sldMkLst>
          <pc:docMk/>
          <pc:sldMk cId="890163940" sldId="291"/>
        </pc:sldMkLst>
        <pc:spChg chg="mod">
          <ac:chgData name="Alfred Asterjadhi" userId="39de57b9-85c0-4fd1-aaac-8ca2b6560ad0" providerId="ADAL" clId="{66D0C5E3-2971-446F-B988-E2884F62C786}" dt="2019-12-09T14:50:31.288" v="512" actId="20577"/>
          <ac:spMkLst>
            <pc:docMk/>
            <pc:sldMk cId="890163940" sldId="291"/>
            <ac:spMk id="3" creationId="{2D0D6EA9-47E0-4332-ACAF-5FDF0662E482}"/>
          </ac:spMkLst>
        </pc:spChg>
        <pc:spChg chg="del">
          <ac:chgData name="Alfred Asterjadhi" userId="39de57b9-85c0-4fd1-aaac-8ca2b6560ad0" providerId="ADAL" clId="{66D0C5E3-2971-446F-B988-E2884F62C786}" dt="2019-12-09T14:58:31.466" v="662" actId="478"/>
          <ac:spMkLst>
            <pc:docMk/>
            <pc:sldMk cId="890163940" sldId="291"/>
            <ac:spMk id="6" creationId="{EF10F6FD-7BB5-4A65-8F15-60B3079C425C}"/>
          </ac:spMkLst>
        </pc:spChg>
        <pc:spChg chg="add">
          <ac:chgData name="Alfred Asterjadhi" userId="39de57b9-85c0-4fd1-aaac-8ca2b6560ad0" providerId="ADAL" clId="{66D0C5E3-2971-446F-B988-E2884F62C786}" dt="2019-12-09T15:00:50.766" v="749"/>
          <ac:spMkLst>
            <pc:docMk/>
            <pc:sldMk cId="890163940" sldId="291"/>
            <ac:spMk id="7" creationId="{535B9ECC-A5EB-43E2-9189-109F365D91D3}"/>
          </ac:spMkLst>
        </pc:spChg>
      </pc:sldChg>
      <pc:sldChg chg="addSp delSp modSp">
        <pc:chgData name="Alfred Asterjadhi" userId="39de57b9-85c0-4fd1-aaac-8ca2b6560ad0" providerId="ADAL" clId="{66D0C5E3-2971-446F-B988-E2884F62C786}" dt="2019-12-09T15:00:25.163" v="725"/>
        <pc:sldMkLst>
          <pc:docMk/>
          <pc:sldMk cId="2784506043" sldId="297"/>
        </pc:sldMkLst>
        <pc:spChg chg="del">
          <ac:chgData name="Alfred Asterjadhi" userId="39de57b9-85c0-4fd1-aaac-8ca2b6560ad0" providerId="ADAL" clId="{66D0C5E3-2971-446F-B988-E2884F62C786}" dt="2019-12-09T14:59:00.345" v="686" actId="478"/>
          <ac:spMkLst>
            <pc:docMk/>
            <pc:sldMk cId="2784506043" sldId="297"/>
            <ac:spMk id="3" creationId="{00000000-0000-0000-0000-000000000000}"/>
          </ac:spMkLst>
        </pc:spChg>
        <pc:spChg chg="mod">
          <ac:chgData name="Alfred Asterjadhi" userId="39de57b9-85c0-4fd1-aaac-8ca2b6560ad0" providerId="ADAL" clId="{66D0C5E3-2971-446F-B988-E2884F62C786}" dt="2019-12-09T14:53:43.148" v="601" actId="20577"/>
          <ac:spMkLst>
            <pc:docMk/>
            <pc:sldMk cId="2784506043" sldId="297"/>
            <ac:spMk id="6" creationId="{00000000-0000-0000-0000-000000000000}"/>
          </ac:spMkLst>
        </pc:spChg>
        <pc:spChg chg="mod">
          <ac:chgData name="Alfred Asterjadhi" userId="39de57b9-85c0-4fd1-aaac-8ca2b6560ad0" providerId="ADAL" clId="{66D0C5E3-2971-446F-B988-E2884F62C786}" dt="2019-12-09T14:53:53.243" v="606" actId="20577"/>
          <ac:spMkLst>
            <pc:docMk/>
            <pc:sldMk cId="2784506043" sldId="297"/>
            <ac:spMk id="7" creationId="{00000000-0000-0000-0000-000000000000}"/>
          </ac:spMkLst>
        </pc:spChg>
        <pc:spChg chg="add">
          <ac:chgData name="Alfred Asterjadhi" userId="39de57b9-85c0-4fd1-aaac-8ca2b6560ad0" providerId="ADAL" clId="{66D0C5E3-2971-446F-B988-E2884F62C786}" dt="2019-12-09T15:00:25.163" v="725"/>
          <ac:spMkLst>
            <pc:docMk/>
            <pc:sldMk cId="2784506043" sldId="297"/>
            <ac:spMk id="8" creationId="{C6CFB0D1-E5CB-4198-997E-CAB120860E84}"/>
          </ac:spMkLst>
        </pc:spChg>
      </pc:sldChg>
      <pc:sldChg chg="addSp delSp">
        <pc:chgData name="Alfred Asterjadhi" userId="39de57b9-85c0-4fd1-aaac-8ca2b6560ad0" providerId="ADAL" clId="{66D0C5E3-2971-446F-B988-E2884F62C786}" dt="2019-12-09T15:00:17.878" v="720"/>
        <pc:sldMkLst>
          <pc:docMk/>
          <pc:sldMk cId="2039312353" sldId="298"/>
        </pc:sldMkLst>
        <pc:spChg chg="del">
          <ac:chgData name="Alfred Asterjadhi" userId="39de57b9-85c0-4fd1-aaac-8ca2b6560ad0" providerId="ADAL" clId="{66D0C5E3-2971-446F-B988-E2884F62C786}" dt="2019-12-09T14:59:06.025" v="691" actId="478"/>
          <ac:spMkLst>
            <pc:docMk/>
            <pc:sldMk cId="2039312353" sldId="298"/>
            <ac:spMk id="6" creationId="{058B3F5F-4FE2-4A09-868E-C58C361CD22E}"/>
          </ac:spMkLst>
        </pc:spChg>
        <pc:spChg chg="add">
          <ac:chgData name="Alfred Asterjadhi" userId="39de57b9-85c0-4fd1-aaac-8ca2b6560ad0" providerId="ADAL" clId="{66D0C5E3-2971-446F-B988-E2884F62C786}" dt="2019-12-09T15:00:17.878" v="720"/>
          <ac:spMkLst>
            <pc:docMk/>
            <pc:sldMk cId="2039312353" sldId="298"/>
            <ac:spMk id="7" creationId="{2EA6F4D5-4F2F-4F6C-83C4-852B9C4736DF}"/>
          </ac:spMkLst>
        </pc:spChg>
      </pc:sldChg>
      <pc:sldChg chg="addSp delSp modSp">
        <pc:chgData name="Alfred Asterjadhi" userId="39de57b9-85c0-4fd1-aaac-8ca2b6560ad0" providerId="ADAL" clId="{66D0C5E3-2971-446F-B988-E2884F62C786}" dt="2019-12-09T15:01:38.351" v="780"/>
        <pc:sldMkLst>
          <pc:docMk/>
          <pc:sldMk cId="2243228416" sldId="299"/>
        </pc:sldMkLst>
        <pc:spChg chg="mod">
          <ac:chgData name="Alfred Asterjadhi" userId="39de57b9-85c0-4fd1-aaac-8ca2b6560ad0" providerId="ADAL" clId="{66D0C5E3-2971-446F-B988-E2884F62C786}" dt="2019-12-09T14:43:45.647" v="371" actId="14100"/>
          <ac:spMkLst>
            <pc:docMk/>
            <pc:sldMk cId="2243228416" sldId="299"/>
            <ac:spMk id="3" creationId="{3857177C-4F12-41D1-AB93-6925069E5DB9}"/>
          </ac:spMkLst>
        </pc:spChg>
        <pc:spChg chg="del">
          <ac:chgData name="Alfred Asterjadhi" userId="39de57b9-85c0-4fd1-aaac-8ca2b6560ad0" providerId="ADAL" clId="{66D0C5E3-2971-446F-B988-E2884F62C786}" dt="2019-12-09T14:58:15.980" v="653" actId="478"/>
          <ac:spMkLst>
            <pc:docMk/>
            <pc:sldMk cId="2243228416" sldId="299"/>
            <ac:spMk id="6" creationId="{B0CC6A47-9E51-42BD-BB16-60BC57819042}"/>
          </ac:spMkLst>
        </pc:spChg>
        <pc:spChg chg="mod">
          <ac:chgData name="Alfred Asterjadhi" userId="39de57b9-85c0-4fd1-aaac-8ca2b6560ad0" providerId="ADAL" clId="{66D0C5E3-2971-446F-B988-E2884F62C786}" dt="2019-12-09T14:48:25.442" v="469" actId="20577"/>
          <ac:spMkLst>
            <pc:docMk/>
            <pc:sldMk cId="2243228416" sldId="299"/>
            <ac:spMk id="7" creationId="{A33ECB10-7819-4C82-A0B2-418AAFBED5A3}"/>
          </ac:spMkLst>
        </pc:spChg>
        <pc:spChg chg="add">
          <ac:chgData name="Alfred Asterjadhi" userId="39de57b9-85c0-4fd1-aaac-8ca2b6560ad0" providerId="ADAL" clId="{66D0C5E3-2971-446F-B988-E2884F62C786}" dt="2019-12-09T15:01:38.351" v="780"/>
          <ac:spMkLst>
            <pc:docMk/>
            <pc:sldMk cId="2243228416" sldId="299"/>
            <ac:spMk id="8" creationId="{ADA0A8BA-AA59-4AB6-9BD0-89E3B2E275F5}"/>
          </ac:spMkLst>
        </pc:spChg>
      </pc:sldChg>
      <pc:sldChg chg="addSp delSp modSp">
        <pc:chgData name="Alfred Asterjadhi" userId="39de57b9-85c0-4fd1-aaac-8ca2b6560ad0" providerId="ADAL" clId="{66D0C5E3-2971-446F-B988-E2884F62C786}" dt="2019-12-09T15:00:19.674" v="721"/>
        <pc:sldMkLst>
          <pc:docMk/>
          <pc:sldMk cId="1347423047" sldId="305"/>
        </pc:sldMkLst>
        <pc:spChg chg="mod">
          <ac:chgData name="Alfred Asterjadhi" userId="39de57b9-85c0-4fd1-aaac-8ca2b6560ad0" providerId="ADAL" clId="{66D0C5E3-2971-446F-B988-E2884F62C786}" dt="2019-12-09T14:54:44.096" v="615" actId="20577"/>
          <ac:spMkLst>
            <pc:docMk/>
            <pc:sldMk cId="1347423047" sldId="305"/>
            <ac:spMk id="2" creationId="{00000000-0000-0000-0000-000000000000}"/>
          </ac:spMkLst>
        </pc:spChg>
        <pc:spChg chg="del">
          <ac:chgData name="Alfred Asterjadhi" userId="39de57b9-85c0-4fd1-aaac-8ca2b6560ad0" providerId="ADAL" clId="{66D0C5E3-2971-446F-B988-E2884F62C786}" dt="2019-12-09T14:59:04.852" v="690" actId="478"/>
          <ac:spMkLst>
            <pc:docMk/>
            <pc:sldMk cId="1347423047" sldId="305"/>
            <ac:spMk id="6" creationId="{00000000-0000-0000-0000-000000000000}"/>
          </ac:spMkLst>
        </pc:spChg>
        <pc:spChg chg="add">
          <ac:chgData name="Alfred Asterjadhi" userId="39de57b9-85c0-4fd1-aaac-8ca2b6560ad0" providerId="ADAL" clId="{66D0C5E3-2971-446F-B988-E2884F62C786}" dt="2019-12-09T15:00:19.674" v="721"/>
          <ac:spMkLst>
            <pc:docMk/>
            <pc:sldMk cId="1347423047" sldId="305"/>
            <ac:spMk id="7" creationId="{4DB3B5CE-141C-4015-BE92-DAE65B4F7BE5}"/>
          </ac:spMkLst>
        </pc:spChg>
      </pc:sldChg>
      <pc:sldChg chg="del">
        <pc:chgData name="Alfred Asterjadhi" userId="39de57b9-85c0-4fd1-aaac-8ca2b6560ad0" providerId="ADAL" clId="{66D0C5E3-2971-446F-B988-E2884F62C786}" dt="2019-12-09T14:53:17.161" v="579" actId="2696"/>
        <pc:sldMkLst>
          <pc:docMk/>
          <pc:sldMk cId="353467568" sldId="311"/>
        </pc:sldMkLst>
      </pc:sldChg>
      <pc:sldChg chg="addSp delSp">
        <pc:chgData name="Alfred Asterjadhi" userId="39de57b9-85c0-4fd1-aaac-8ca2b6560ad0" providerId="ADAL" clId="{66D0C5E3-2971-446F-B988-E2884F62C786}" dt="2019-12-09T14:59:11.531" v="694"/>
        <pc:sldMkLst>
          <pc:docMk/>
          <pc:sldMk cId="1677969607" sldId="323"/>
        </pc:sldMkLst>
        <pc:spChg chg="del">
          <ac:chgData name="Alfred Asterjadhi" userId="39de57b9-85c0-4fd1-aaac-8ca2b6560ad0" providerId="ADAL" clId="{66D0C5E3-2971-446F-B988-E2884F62C786}" dt="2019-12-09T14:59:08.828" v="693" actId="478"/>
          <ac:spMkLst>
            <pc:docMk/>
            <pc:sldMk cId="1677969607" sldId="323"/>
            <ac:spMk id="6" creationId="{522CC00A-B750-4C1F-9396-FF7D44333336}"/>
          </ac:spMkLst>
        </pc:spChg>
        <pc:spChg chg="add">
          <ac:chgData name="Alfred Asterjadhi" userId="39de57b9-85c0-4fd1-aaac-8ca2b6560ad0" providerId="ADAL" clId="{66D0C5E3-2971-446F-B988-E2884F62C786}" dt="2019-12-09T14:59:11.531" v="694"/>
          <ac:spMkLst>
            <pc:docMk/>
            <pc:sldMk cId="1677969607" sldId="323"/>
            <ac:spMk id="7" creationId="{247ADCDE-7164-400D-8B27-4BAED4FE7810}"/>
          </ac:spMkLst>
        </pc:spChg>
      </pc:sldChg>
      <pc:sldChg chg="addSp delSp modSp">
        <pc:chgData name="Alfred Asterjadhi" userId="39de57b9-85c0-4fd1-aaac-8ca2b6560ad0" providerId="ADAL" clId="{66D0C5E3-2971-446F-B988-E2884F62C786}" dt="2019-12-09T15:00:14.776" v="719" actId="1036"/>
        <pc:sldMkLst>
          <pc:docMk/>
          <pc:sldMk cId="3558380272" sldId="324"/>
        </pc:sldMkLst>
        <pc:spChg chg="del">
          <ac:chgData name="Alfred Asterjadhi" userId="39de57b9-85c0-4fd1-aaac-8ca2b6560ad0" providerId="ADAL" clId="{66D0C5E3-2971-446F-B988-E2884F62C786}" dt="2019-12-09T14:59:07.285" v="692" actId="478"/>
          <ac:spMkLst>
            <pc:docMk/>
            <pc:sldMk cId="3558380272" sldId="324"/>
            <ac:spMk id="6" creationId="{AC4518E4-1383-430B-89F1-441256025D39}"/>
          </ac:spMkLst>
        </pc:spChg>
        <pc:spChg chg="add del">
          <ac:chgData name="Alfred Asterjadhi" userId="39de57b9-85c0-4fd1-aaac-8ca2b6560ad0" providerId="ADAL" clId="{66D0C5E3-2971-446F-B988-E2884F62C786}" dt="2019-12-09T14:59:16.091" v="696" actId="478"/>
          <ac:spMkLst>
            <pc:docMk/>
            <pc:sldMk cId="3558380272" sldId="324"/>
            <ac:spMk id="8" creationId="{C93C7052-566F-4443-A3C5-14D6C85AF75B}"/>
          </ac:spMkLst>
        </pc:spChg>
        <pc:spChg chg="add del mod">
          <ac:chgData name="Alfred Asterjadhi" userId="39de57b9-85c0-4fd1-aaac-8ca2b6560ad0" providerId="ADAL" clId="{66D0C5E3-2971-446F-B988-E2884F62C786}" dt="2019-12-09T14:59:25.767" v="699" actId="478"/>
          <ac:spMkLst>
            <pc:docMk/>
            <pc:sldMk cId="3558380272" sldId="324"/>
            <ac:spMk id="9" creationId="{51CA9824-20B9-4193-A033-C315D57E01F4}"/>
          </ac:spMkLst>
        </pc:spChg>
        <pc:spChg chg="add del">
          <ac:chgData name="Alfred Asterjadhi" userId="39de57b9-85c0-4fd1-aaac-8ca2b6560ad0" providerId="ADAL" clId="{66D0C5E3-2971-446F-B988-E2884F62C786}" dt="2019-12-09T14:59:33.376" v="705" actId="478"/>
          <ac:spMkLst>
            <pc:docMk/>
            <pc:sldMk cId="3558380272" sldId="324"/>
            <ac:spMk id="10" creationId="{38F506B4-292E-478C-A573-20483A185631}"/>
          </ac:spMkLst>
        </pc:spChg>
        <pc:spChg chg="add mod">
          <ac:chgData name="Alfred Asterjadhi" userId="39de57b9-85c0-4fd1-aaac-8ca2b6560ad0" providerId="ADAL" clId="{66D0C5E3-2971-446F-B988-E2884F62C786}" dt="2019-12-09T15:00:14.776" v="719" actId="1036"/>
          <ac:spMkLst>
            <pc:docMk/>
            <pc:sldMk cId="3558380272" sldId="324"/>
            <ac:spMk id="11" creationId="{C5786EA5-5B96-4060-851B-D86FF61D8096}"/>
          </ac:spMkLst>
        </pc:spChg>
      </pc:sldChg>
      <pc:sldChg chg="addSp delSp modSp">
        <pc:chgData name="Alfred Asterjadhi" userId="39de57b9-85c0-4fd1-aaac-8ca2b6560ad0" providerId="ADAL" clId="{66D0C5E3-2971-446F-B988-E2884F62C786}" dt="2019-12-09T15:00:29.470" v="729"/>
        <pc:sldMkLst>
          <pc:docMk/>
          <pc:sldMk cId="2664910995" sldId="330"/>
        </pc:sldMkLst>
        <pc:spChg chg="del">
          <ac:chgData name="Alfred Asterjadhi" userId="39de57b9-85c0-4fd1-aaac-8ca2b6560ad0" providerId="ADAL" clId="{66D0C5E3-2971-446F-B988-E2884F62C786}" dt="2019-12-09T14:58:55.244" v="682" actId="478"/>
          <ac:spMkLst>
            <pc:docMk/>
            <pc:sldMk cId="2664910995" sldId="330"/>
            <ac:spMk id="3" creationId="{00000000-0000-0000-0000-000000000000}"/>
          </ac:spMkLst>
        </pc:spChg>
        <pc:spChg chg="mod">
          <ac:chgData name="Alfred Asterjadhi" userId="39de57b9-85c0-4fd1-aaac-8ca2b6560ad0" providerId="ADAL" clId="{66D0C5E3-2971-446F-B988-E2884F62C786}" dt="2019-12-09T14:53:21.797" v="581" actId="20577"/>
          <ac:spMkLst>
            <pc:docMk/>
            <pc:sldMk cId="2664910995" sldId="330"/>
            <ac:spMk id="6" creationId="{00000000-0000-0000-0000-000000000000}"/>
          </ac:spMkLst>
        </pc:spChg>
        <pc:spChg chg="mod">
          <ac:chgData name="Alfred Asterjadhi" userId="39de57b9-85c0-4fd1-aaac-8ca2b6560ad0" providerId="ADAL" clId="{66D0C5E3-2971-446F-B988-E2884F62C786}" dt="2019-12-09T14:53:30.109" v="591" actId="20577"/>
          <ac:spMkLst>
            <pc:docMk/>
            <pc:sldMk cId="2664910995" sldId="330"/>
            <ac:spMk id="7" creationId="{00000000-0000-0000-0000-000000000000}"/>
          </ac:spMkLst>
        </pc:spChg>
        <pc:spChg chg="add">
          <ac:chgData name="Alfred Asterjadhi" userId="39de57b9-85c0-4fd1-aaac-8ca2b6560ad0" providerId="ADAL" clId="{66D0C5E3-2971-446F-B988-E2884F62C786}" dt="2019-12-09T15:00:29.470" v="729"/>
          <ac:spMkLst>
            <pc:docMk/>
            <pc:sldMk cId="2664910995" sldId="330"/>
            <ac:spMk id="8" creationId="{BB109BFC-9D39-41E7-B4A4-733A0B327091}"/>
          </ac:spMkLst>
        </pc:spChg>
      </pc:sldChg>
      <pc:sldChg chg="addSp delSp modSp">
        <pc:chgData name="Alfred Asterjadhi" userId="39de57b9-85c0-4fd1-aaac-8ca2b6560ad0" providerId="ADAL" clId="{66D0C5E3-2971-446F-B988-E2884F62C786}" dt="2019-12-09T15:01:09.876" v="762" actId="1036"/>
        <pc:sldMkLst>
          <pc:docMk/>
          <pc:sldMk cId="4012074164" sldId="343"/>
        </pc:sldMkLst>
        <pc:spChg chg="del">
          <ac:chgData name="Alfred Asterjadhi" userId="39de57b9-85c0-4fd1-aaac-8ca2b6560ad0" providerId="ADAL" clId="{66D0C5E3-2971-446F-B988-E2884F62C786}" dt="2019-12-09T14:58:22.192" v="657" actId="478"/>
          <ac:spMkLst>
            <pc:docMk/>
            <pc:sldMk cId="4012074164" sldId="343"/>
            <ac:spMk id="3" creationId="{D20906E0-F900-4991-83B1-675F5B67FA2D}"/>
          </ac:spMkLst>
        </pc:spChg>
        <pc:spChg chg="add del">
          <ac:chgData name="Alfred Asterjadhi" userId="39de57b9-85c0-4fd1-aaac-8ca2b6560ad0" providerId="ADAL" clId="{66D0C5E3-2971-446F-B988-E2884F62C786}" dt="2019-12-09T15:01:00.071" v="755" actId="478"/>
          <ac:spMkLst>
            <pc:docMk/>
            <pc:sldMk cId="4012074164" sldId="343"/>
            <ac:spMk id="7" creationId="{006AF66A-4B76-449D-9201-A6E1D764201A}"/>
          </ac:spMkLst>
        </pc:spChg>
        <pc:spChg chg="add mod">
          <ac:chgData name="Alfred Asterjadhi" userId="39de57b9-85c0-4fd1-aaac-8ca2b6560ad0" providerId="ADAL" clId="{66D0C5E3-2971-446F-B988-E2884F62C786}" dt="2019-12-09T15:01:09.876" v="762" actId="1036"/>
          <ac:spMkLst>
            <pc:docMk/>
            <pc:sldMk cId="4012074164" sldId="343"/>
            <ac:spMk id="8" creationId="{109216C5-B6D8-43A9-891B-BD4E4660B7C9}"/>
          </ac:spMkLst>
        </pc:spChg>
      </pc:sldChg>
      <pc:sldChg chg="del">
        <pc:chgData name="Alfred Asterjadhi" userId="39de57b9-85c0-4fd1-aaac-8ca2b6560ad0" providerId="ADAL" clId="{66D0C5E3-2971-446F-B988-E2884F62C786}" dt="2019-12-09T14:51:09.922" v="518" actId="2696"/>
        <pc:sldMkLst>
          <pc:docMk/>
          <pc:sldMk cId="1849295356" sldId="344"/>
        </pc:sldMkLst>
      </pc:sldChg>
      <pc:sldChg chg="addSp delSp modSp">
        <pc:chgData name="Alfred Asterjadhi" userId="39de57b9-85c0-4fd1-aaac-8ca2b6560ad0" providerId="ADAL" clId="{66D0C5E3-2971-446F-B988-E2884F62C786}" dt="2019-12-09T15:01:32.536" v="778" actId="1036"/>
        <pc:sldMkLst>
          <pc:docMk/>
          <pc:sldMk cId="2090181183" sldId="356"/>
        </pc:sldMkLst>
        <pc:spChg chg="del">
          <ac:chgData name="Alfred Asterjadhi" userId="39de57b9-85c0-4fd1-aaac-8ca2b6560ad0" providerId="ADAL" clId="{66D0C5E3-2971-446F-B988-E2884F62C786}" dt="2019-12-09T14:58:20.708" v="656" actId="478"/>
          <ac:spMkLst>
            <pc:docMk/>
            <pc:sldMk cId="2090181183" sldId="356"/>
            <ac:spMk id="3" creationId="{D20906E0-F900-4991-83B1-675F5B67FA2D}"/>
          </ac:spMkLst>
        </pc:spChg>
        <pc:spChg chg="add mod">
          <ac:chgData name="Alfred Asterjadhi" userId="39de57b9-85c0-4fd1-aaac-8ca2b6560ad0" providerId="ADAL" clId="{66D0C5E3-2971-446F-B988-E2884F62C786}" dt="2019-12-09T15:01:32.536" v="778" actId="1036"/>
          <ac:spMkLst>
            <pc:docMk/>
            <pc:sldMk cId="2090181183" sldId="356"/>
            <ac:spMk id="8" creationId="{251682F8-AE90-4609-8197-160B4642AC6B}"/>
          </ac:spMkLst>
        </pc:spChg>
      </pc:sldChg>
      <pc:sldChg chg="addSp delSp modSp">
        <pc:chgData name="Alfred Asterjadhi" userId="39de57b9-85c0-4fd1-aaac-8ca2b6560ad0" providerId="ADAL" clId="{66D0C5E3-2971-446F-B988-E2884F62C786}" dt="2019-12-09T15:01:28.976" v="776" actId="1036"/>
        <pc:sldMkLst>
          <pc:docMk/>
          <pc:sldMk cId="2304446118" sldId="357"/>
        </pc:sldMkLst>
        <pc:spChg chg="del">
          <ac:chgData name="Alfred Asterjadhi" userId="39de57b9-85c0-4fd1-aaac-8ca2b6560ad0" providerId="ADAL" clId="{66D0C5E3-2971-446F-B988-E2884F62C786}" dt="2019-12-09T14:58:19.173" v="655" actId="478"/>
          <ac:spMkLst>
            <pc:docMk/>
            <pc:sldMk cId="2304446118" sldId="357"/>
            <ac:spMk id="3" creationId="{D20906E0-F900-4991-83B1-675F5B67FA2D}"/>
          </ac:spMkLst>
        </pc:spChg>
        <pc:spChg chg="add mod">
          <ac:chgData name="Alfred Asterjadhi" userId="39de57b9-85c0-4fd1-aaac-8ca2b6560ad0" providerId="ADAL" clId="{66D0C5E3-2971-446F-B988-E2884F62C786}" dt="2019-12-09T15:01:28.976" v="776" actId="1036"/>
          <ac:spMkLst>
            <pc:docMk/>
            <pc:sldMk cId="2304446118" sldId="357"/>
            <ac:spMk id="8" creationId="{52B1CE01-1952-4764-B848-BB211BD5D1AB}"/>
          </ac:spMkLst>
        </pc:spChg>
      </pc:sldChg>
      <pc:sldChg chg="addSp delSp">
        <pc:chgData name="Alfred Asterjadhi" userId="39de57b9-85c0-4fd1-aaac-8ca2b6560ad0" providerId="ADAL" clId="{66D0C5E3-2971-446F-B988-E2884F62C786}" dt="2019-12-09T15:00:54.793" v="753"/>
        <pc:sldMkLst>
          <pc:docMk/>
          <pc:sldMk cId="196256553" sldId="358"/>
        </pc:sldMkLst>
        <pc:spChg chg="del">
          <ac:chgData name="Alfred Asterjadhi" userId="39de57b9-85c0-4fd1-aaac-8ca2b6560ad0" providerId="ADAL" clId="{66D0C5E3-2971-446F-B988-E2884F62C786}" dt="2019-12-09T14:58:25.835" v="658" actId="478"/>
          <ac:spMkLst>
            <pc:docMk/>
            <pc:sldMk cId="196256553" sldId="358"/>
            <ac:spMk id="3" creationId="{2C46C1F3-7591-4F54-9879-568E29454A90}"/>
          </ac:spMkLst>
        </pc:spChg>
        <pc:spChg chg="add">
          <ac:chgData name="Alfred Asterjadhi" userId="39de57b9-85c0-4fd1-aaac-8ca2b6560ad0" providerId="ADAL" clId="{66D0C5E3-2971-446F-B988-E2884F62C786}" dt="2019-12-09T15:00:54.793" v="753"/>
          <ac:spMkLst>
            <pc:docMk/>
            <pc:sldMk cId="196256553" sldId="358"/>
            <ac:spMk id="8" creationId="{E92B1DD2-5681-4E77-9C0C-ADAE4ABD4FB9}"/>
          </ac:spMkLst>
        </pc:spChg>
      </pc:sldChg>
      <pc:sldChg chg="addSp delSp">
        <pc:chgData name="Alfred Asterjadhi" userId="39de57b9-85c0-4fd1-aaac-8ca2b6560ad0" providerId="ADAL" clId="{66D0C5E3-2971-446F-B988-E2884F62C786}" dt="2019-12-09T15:00:51.776" v="750"/>
        <pc:sldMkLst>
          <pc:docMk/>
          <pc:sldMk cId="2034105741" sldId="364"/>
        </pc:sldMkLst>
        <pc:spChg chg="del">
          <ac:chgData name="Alfred Asterjadhi" userId="39de57b9-85c0-4fd1-aaac-8ca2b6560ad0" providerId="ADAL" clId="{66D0C5E3-2971-446F-B988-E2884F62C786}" dt="2019-12-09T14:58:30.107" v="661" actId="478"/>
          <ac:spMkLst>
            <pc:docMk/>
            <pc:sldMk cId="2034105741" sldId="364"/>
            <ac:spMk id="6" creationId="{CBA7924B-72AF-4825-9558-91B2D9B1B0F4}"/>
          </ac:spMkLst>
        </pc:spChg>
        <pc:spChg chg="add">
          <ac:chgData name="Alfred Asterjadhi" userId="39de57b9-85c0-4fd1-aaac-8ca2b6560ad0" providerId="ADAL" clId="{66D0C5E3-2971-446F-B988-E2884F62C786}" dt="2019-12-09T15:00:51.776" v="750"/>
          <ac:spMkLst>
            <pc:docMk/>
            <pc:sldMk cId="2034105741" sldId="364"/>
            <ac:spMk id="7" creationId="{5AF61291-D943-4490-A24C-2C3EC9E17CC8}"/>
          </ac:spMkLst>
        </pc:spChg>
      </pc:sldChg>
      <pc:sldChg chg="addSp delSp">
        <pc:chgData name="Alfred Asterjadhi" userId="39de57b9-85c0-4fd1-aaac-8ca2b6560ad0" providerId="ADAL" clId="{66D0C5E3-2971-446F-B988-E2884F62C786}" dt="2019-12-09T15:00:49.747" v="748"/>
        <pc:sldMkLst>
          <pc:docMk/>
          <pc:sldMk cId="3523270210" sldId="365"/>
        </pc:sldMkLst>
        <pc:spChg chg="del">
          <ac:chgData name="Alfred Asterjadhi" userId="39de57b9-85c0-4fd1-aaac-8ca2b6560ad0" providerId="ADAL" clId="{66D0C5E3-2971-446F-B988-E2884F62C786}" dt="2019-12-09T14:58:32.766" v="663" actId="478"/>
          <ac:spMkLst>
            <pc:docMk/>
            <pc:sldMk cId="3523270210" sldId="365"/>
            <ac:spMk id="6" creationId="{E7FEE4C9-BA68-4A27-BD65-1926465BD065}"/>
          </ac:spMkLst>
        </pc:spChg>
        <pc:spChg chg="add">
          <ac:chgData name="Alfred Asterjadhi" userId="39de57b9-85c0-4fd1-aaac-8ca2b6560ad0" providerId="ADAL" clId="{66D0C5E3-2971-446F-B988-E2884F62C786}" dt="2019-12-09T15:00:49.747" v="748"/>
          <ac:spMkLst>
            <pc:docMk/>
            <pc:sldMk cId="3523270210" sldId="365"/>
            <ac:spMk id="7" creationId="{4A7674FB-2303-43A9-9D9F-A55015B53E40}"/>
          </ac:spMkLst>
        </pc:spChg>
      </pc:sldChg>
      <pc:sldChg chg="del">
        <pc:chgData name="Alfred Asterjadhi" userId="39de57b9-85c0-4fd1-aaac-8ca2b6560ad0" providerId="ADAL" clId="{66D0C5E3-2971-446F-B988-E2884F62C786}" dt="2019-12-09T14:53:17.170" v="580" actId="2696"/>
        <pc:sldMkLst>
          <pc:docMk/>
          <pc:sldMk cId="2079760911" sldId="368"/>
        </pc:sldMkLst>
      </pc:sldChg>
      <pc:sldChg chg="addSp delSp">
        <pc:chgData name="Alfred Asterjadhi" userId="39de57b9-85c0-4fd1-aaac-8ca2b6560ad0" providerId="ADAL" clId="{66D0C5E3-2971-446F-B988-E2884F62C786}" dt="2019-12-09T15:00:28.460" v="728"/>
        <pc:sldMkLst>
          <pc:docMk/>
          <pc:sldMk cId="3180790638" sldId="369"/>
        </pc:sldMkLst>
        <pc:spChg chg="del">
          <ac:chgData name="Alfred Asterjadhi" userId="39de57b9-85c0-4fd1-aaac-8ca2b6560ad0" providerId="ADAL" clId="{66D0C5E3-2971-446F-B988-E2884F62C786}" dt="2019-12-09T14:58:56.364" v="683" actId="478"/>
          <ac:spMkLst>
            <pc:docMk/>
            <pc:sldMk cId="3180790638" sldId="369"/>
            <ac:spMk id="6" creationId="{E7FEE4C9-BA68-4A27-BD65-1926465BD065}"/>
          </ac:spMkLst>
        </pc:spChg>
        <pc:spChg chg="add">
          <ac:chgData name="Alfred Asterjadhi" userId="39de57b9-85c0-4fd1-aaac-8ca2b6560ad0" providerId="ADAL" clId="{66D0C5E3-2971-446F-B988-E2884F62C786}" dt="2019-12-09T15:00:28.460" v="728"/>
          <ac:spMkLst>
            <pc:docMk/>
            <pc:sldMk cId="3180790638" sldId="369"/>
            <ac:spMk id="7" creationId="{205B0CF2-FED9-40D5-BBC2-41874C7EC247}"/>
          </ac:spMkLst>
        </pc:spChg>
      </pc:sldChg>
      <pc:sldChg chg="addSp delSp">
        <pc:chgData name="Alfred Asterjadhi" userId="39de57b9-85c0-4fd1-aaac-8ca2b6560ad0" providerId="ADAL" clId="{66D0C5E3-2971-446F-B988-E2884F62C786}" dt="2019-12-09T15:00:23.942" v="724"/>
        <pc:sldMkLst>
          <pc:docMk/>
          <pc:sldMk cId="994165189" sldId="370"/>
        </pc:sldMkLst>
        <pc:spChg chg="del">
          <ac:chgData name="Alfred Asterjadhi" userId="39de57b9-85c0-4fd1-aaac-8ca2b6560ad0" providerId="ADAL" clId="{66D0C5E3-2971-446F-B988-E2884F62C786}" dt="2019-12-09T14:59:01.446" v="687" actId="478"/>
          <ac:spMkLst>
            <pc:docMk/>
            <pc:sldMk cId="994165189" sldId="370"/>
            <ac:spMk id="6" creationId="{E7FEE4C9-BA68-4A27-BD65-1926465BD065}"/>
          </ac:spMkLst>
        </pc:spChg>
        <pc:spChg chg="add">
          <ac:chgData name="Alfred Asterjadhi" userId="39de57b9-85c0-4fd1-aaac-8ca2b6560ad0" providerId="ADAL" clId="{66D0C5E3-2971-446F-B988-E2884F62C786}" dt="2019-12-09T15:00:23.942" v="724"/>
          <ac:spMkLst>
            <pc:docMk/>
            <pc:sldMk cId="994165189" sldId="370"/>
            <ac:spMk id="7" creationId="{5C34E9D3-823A-4483-91D2-BFB5B46CE5C4}"/>
          </ac:spMkLst>
        </pc:spChg>
      </pc:sldChg>
      <pc:sldChg chg="addSp delSp modSp add">
        <pc:chgData name="Alfred Asterjadhi" userId="39de57b9-85c0-4fd1-aaac-8ca2b6560ad0" providerId="ADAL" clId="{66D0C5E3-2971-446F-B988-E2884F62C786}" dt="2019-12-09T15:00:26.273" v="726"/>
        <pc:sldMkLst>
          <pc:docMk/>
          <pc:sldMk cId="2183385118" sldId="371"/>
        </pc:sldMkLst>
        <pc:spChg chg="mod">
          <ac:chgData name="Alfred Asterjadhi" userId="39de57b9-85c0-4fd1-aaac-8ca2b6560ad0" providerId="ADAL" clId="{66D0C5E3-2971-446F-B988-E2884F62C786}" dt="2019-12-09T14:57:16.835" v="634" actId="20577"/>
          <ac:spMkLst>
            <pc:docMk/>
            <pc:sldMk cId="2183385118" sldId="371"/>
            <ac:spMk id="2" creationId="{2887872E-7093-4216-B7FD-00B41454752A}"/>
          </ac:spMkLst>
        </pc:spChg>
        <pc:spChg chg="mod">
          <ac:chgData name="Alfred Asterjadhi" userId="39de57b9-85c0-4fd1-aaac-8ca2b6560ad0" providerId="ADAL" clId="{66D0C5E3-2971-446F-B988-E2884F62C786}" dt="2019-12-09T14:55:36.454" v="619" actId="20577"/>
          <ac:spMkLst>
            <pc:docMk/>
            <pc:sldMk cId="2183385118" sldId="371"/>
            <ac:spMk id="3" creationId="{E5D10565-A56D-42A9-AED0-8399A8037329}"/>
          </ac:spMkLst>
        </pc:spChg>
        <pc:spChg chg="del">
          <ac:chgData name="Alfred Asterjadhi" userId="39de57b9-85c0-4fd1-aaac-8ca2b6560ad0" providerId="ADAL" clId="{66D0C5E3-2971-446F-B988-E2884F62C786}" dt="2019-12-09T14:58:58.803" v="685" actId="478"/>
          <ac:spMkLst>
            <pc:docMk/>
            <pc:sldMk cId="2183385118" sldId="371"/>
            <ac:spMk id="6" creationId="{E7FEE4C9-BA68-4A27-BD65-1926465BD065}"/>
          </ac:spMkLst>
        </pc:spChg>
        <pc:spChg chg="add">
          <ac:chgData name="Alfred Asterjadhi" userId="39de57b9-85c0-4fd1-aaac-8ca2b6560ad0" providerId="ADAL" clId="{66D0C5E3-2971-446F-B988-E2884F62C786}" dt="2019-12-09T15:00:26.273" v="726"/>
          <ac:spMkLst>
            <pc:docMk/>
            <pc:sldMk cId="2183385118" sldId="371"/>
            <ac:spMk id="7" creationId="{715A91DB-CE13-4A7F-BEE1-7F6622366EA4}"/>
          </ac:spMkLst>
        </pc:spChg>
      </pc:sldChg>
      <pc:sldChg chg="modSp del">
        <pc:chgData name="Alfred Asterjadhi" userId="39de57b9-85c0-4fd1-aaac-8ca2b6560ad0" providerId="ADAL" clId="{66D0C5E3-2971-446F-B988-E2884F62C786}" dt="2019-12-09T14:54:26.071" v="609" actId="2696"/>
        <pc:sldMkLst>
          <pc:docMk/>
          <pc:sldMk cId="2320005014" sldId="371"/>
        </pc:sldMkLst>
        <pc:spChg chg="mod">
          <ac:chgData name="Alfred Asterjadhi" userId="39de57b9-85c0-4fd1-aaac-8ca2b6560ad0" providerId="ADAL" clId="{66D0C5E3-2971-446F-B988-E2884F62C786}" dt="2019-12-09T14:54:18.205" v="608" actId="207"/>
          <ac:spMkLst>
            <pc:docMk/>
            <pc:sldMk cId="2320005014" sldId="371"/>
            <ac:spMk id="2" creationId="{2887872E-7093-4216-B7FD-00B41454752A}"/>
          </ac:spMkLst>
        </pc:spChg>
      </pc:sldChg>
      <pc:sldChg chg="del">
        <pc:chgData name="Alfred Asterjadhi" userId="39de57b9-85c0-4fd1-aaac-8ca2b6560ad0" providerId="ADAL" clId="{66D0C5E3-2971-446F-B988-E2884F62C786}" dt="2019-12-09T14:51:09.937" v="519" actId="2696"/>
        <pc:sldMkLst>
          <pc:docMk/>
          <pc:sldMk cId="3633559104" sldId="372"/>
        </pc:sldMkLst>
      </pc:sldChg>
      <pc:sldChg chg="del">
        <pc:chgData name="Alfred Asterjadhi" userId="39de57b9-85c0-4fd1-aaac-8ca2b6560ad0" providerId="ADAL" clId="{66D0C5E3-2971-446F-B988-E2884F62C786}" dt="2019-12-09T14:51:09.951" v="520" actId="2696"/>
        <pc:sldMkLst>
          <pc:docMk/>
          <pc:sldMk cId="2934382790" sldId="373"/>
        </pc:sldMkLst>
      </pc:sldChg>
      <pc:sldChg chg="modSp del">
        <pc:chgData name="Alfred Asterjadhi" userId="39de57b9-85c0-4fd1-aaac-8ca2b6560ad0" providerId="ADAL" clId="{66D0C5E3-2971-446F-B988-E2884F62C786}" dt="2019-12-09T14:49:50.290" v="485" actId="2696"/>
        <pc:sldMkLst>
          <pc:docMk/>
          <pc:sldMk cId="1226883355" sldId="374"/>
        </pc:sldMkLst>
        <pc:spChg chg="mod">
          <ac:chgData name="Alfred Asterjadhi" userId="39de57b9-85c0-4fd1-aaac-8ca2b6560ad0" providerId="ADAL" clId="{66D0C5E3-2971-446F-B988-E2884F62C786}" dt="2019-12-09T14:49:07.592" v="484" actId="20577"/>
          <ac:spMkLst>
            <pc:docMk/>
            <pc:sldMk cId="1226883355" sldId="374"/>
            <ac:spMk id="7" creationId="{00000000-0000-0000-0000-000000000000}"/>
          </ac:spMkLst>
        </pc:spChg>
      </pc:sldChg>
      <pc:sldChg chg="addSp delSp modSp add">
        <pc:chgData name="Alfred Asterjadhi" userId="39de57b9-85c0-4fd1-aaac-8ca2b6560ad0" providerId="ADAL" clId="{66D0C5E3-2971-446F-B988-E2884F62C786}" dt="2019-12-09T15:00:48.743" v="747"/>
        <pc:sldMkLst>
          <pc:docMk/>
          <pc:sldMk cId="2236786778" sldId="374"/>
        </pc:sldMkLst>
        <pc:spChg chg="del">
          <ac:chgData name="Alfred Asterjadhi" userId="39de57b9-85c0-4fd1-aaac-8ca2b6560ad0" providerId="ADAL" clId="{66D0C5E3-2971-446F-B988-E2884F62C786}" dt="2019-12-09T14:58:33.900" v="664" actId="478"/>
          <ac:spMkLst>
            <pc:docMk/>
            <pc:sldMk cId="2236786778" sldId="374"/>
            <ac:spMk id="3" creationId="{00000000-0000-0000-0000-000000000000}"/>
          </ac:spMkLst>
        </pc:spChg>
        <pc:spChg chg="mod">
          <ac:chgData name="Alfred Asterjadhi" userId="39de57b9-85c0-4fd1-aaac-8ca2b6560ad0" providerId="ADAL" clId="{66D0C5E3-2971-446F-B988-E2884F62C786}" dt="2019-12-09T14:50:51.116" v="517" actId="20577"/>
          <ac:spMkLst>
            <pc:docMk/>
            <pc:sldMk cId="2236786778" sldId="374"/>
            <ac:spMk id="6" creationId="{00000000-0000-0000-0000-000000000000}"/>
          </ac:spMkLst>
        </pc:spChg>
        <pc:spChg chg="add">
          <ac:chgData name="Alfred Asterjadhi" userId="39de57b9-85c0-4fd1-aaac-8ca2b6560ad0" providerId="ADAL" clId="{66D0C5E3-2971-446F-B988-E2884F62C786}" dt="2019-12-09T15:00:48.743" v="747"/>
          <ac:spMkLst>
            <pc:docMk/>
            <pc:sldMk cId="2236786778" sldId="374"/>
            <ac:spMk id="8" creationId="{C9EE52E2-3C54-4024-A41E-740C945FEED4}"/>
          </ac:spMkLst>
        </pc:spChg>
      </pc:sldChg>
      <pc:sldChg chg="addSp delSp add">
        <pc:chgData name="Alfred Asterjadhi" userId="39de57b9-85c0-4fd1-aaac-8ca2b6560ad0" providerId="ADAL" clId="{66D0C5E3-2971-446F-B988-E2884F62C786}" dt="2019-12-09T15:00:47.744" v="746"/>
        <pc:sldMkLst>
          <pc:docMk/>
          <pc:sldMk cId="260372023" sldId="375"/>
        </pc:sldMkLst>
        <pc:spChg chg="del">
          <ac:chgData name="Alfred Asterjadhi" userId="39de57b9-85c0-4fd1-aaac-8ca2b6560ad0" providerId="ADAL" clId="{66D0C5E3-2971-446F-B988-E2884F62C786}" dt="2019-12-09T14:58:35.099" v="665" actId="478"/>
          <ac:spMkLst>
            <pc:docMk/>
            <pc:sldMk cId="260372023" sldId="375"/>
            <ac:spMk id="6" creationId="{3F73934E-7C6D-42B3-B4C5-42565AF7DC3F}"/>
          </ac:spMkLst>
        </pc:spChg>
        <pc:spChg chg="add">
          <ac:chgData name="Alfred Asterjadhi" userId="39de57b9-85c0-4fd1-aaac-8ca2b6560ad0" providerId="ADAL" clId="{66D0C5E3-2971-446F-B988-E2884F62C786}" dt="2019-12-09T15:00:47.744" v="746"/>
          <ac:spMkLst>
            <pc:docMk/>
            <pc:sldMk cId="260372023" sldId="375"/>
            <ac:spMk id="7" creationId="{B93F42B0-28AC-4062-B06B-6469AC485A62}"/>
          </ac:spMkLst>
        </pc:spChg>
      </pc:sldChg>
      <pc:sldChg chg="del">
        <pc:chgData name="Alfred Asterjadhi" userId="39de57b9-85c0-4fd1-aaac-8ca2b6560ad0" providerId="ADAL" clId="{66D0C5E3-2971-446F-B988-E2884F62C786}" dt="2019-12-09T14:49:50.299" v="486" actId="2696"/>
        <pc:sldMkLst>
          <pc:docMk/>
          <pc:sldMk cId="409668177" sldId="375"/>
        </pc:sldMkLst>
      </pc:sldChg>
      <pc:sldChg chg="del">
        <pc:chgData name="Alfred Asterjadhi" userId="39de57b9-85c0-4fd1-aaac-8ca2b6560ad0" providerId="ADAL" clId="{66D0C5E3-2971-446F-B988-E2884F62C786}" dt="2019-12-09T14:49:50.308" v="487" actId="2696"/>
        <pc:sldMkLst>
          <pc:docMk/>
          <pc:sldMk cId="625661983" sldId="376"/>
        </pc:sldMkLst>
      </pc:sldChg>
      <pc:sldChg chg="addSp delSp add">
        <pc:chgData name="Alfred Asterjadhi" userId="39de57b9-85c0-4fd1-aaac-8ca2b6560ad0" providerId="ADAL" clId="{66D0C5E3-2971-446F-B988-E2884F62C786}" dt="2019-12-09T15:00:46.651" v="745"/>
        <pc:sldMkLst>
          <pc:docMk/>
          <pc:sldMk cId="3599809708" sldId="376"/>
        </pc:sldMkLst>
        <pc:spChg chg="del">
          <ac:chgData name="Alfred Asterjadhi" userId="39de57b9-85c0-4fd1-aaac-8ca2b6560ad0" providerId="ADAL" clId="{66D0C5E3-2971-446F-B988-E2884F62C786}" dt="2019-12-09T14:58:36.247" v="666" actId="478"/>
          <ac:spMkLst>
            <pc:docMk/>
            <pc:sldMk cId="3599809708" sldId="376"/>
            <ac:spMk id="6" creationId="{BE340244-E05D-41CE-B692-10BCD98ECEFF}"/>
          </ac:spMkLst>
        </pc:spChg>
        <pc:spChg chg="add">
          <ac:chgData name="Alfred Asterjadhi" userId="39de57b9-85c0-4fd1-aaac-8ca2b6560ad0" providerId="ADAL" clId="{66D0C5E3-2971-446F-B988-E2884F62C786}" dt="2019-12-09T15:00:46.651" v="745"/>
          <ac:spMkLst>
            <pc:docMk/>
            <pc:sldMk cId="3599809708" sldId="376"/>
            <ac:spMk id="7" creationId="{1BE3B7A3-063B-4E50-B8F4-1CE99951270C}"/>
          </ac:spMkLst>
        </pc:spChg>
      </pc:sldChg>
      <pc:sldChg chg="addSp delSp modSp add">
        <pc:chgData name="Alfred Asterjadhi" userId="39de57b9-85c0-4fd1-aaac-8ca2b6560ad0" providerId="ADAL" clId="{66D0C5E3-2971-446F-B988-E2884F62C786}" dt="2019-12-09T15:00:45.622" v="744"/>
        <pc:sldMkLst>
          <pc:docMk/>
          <pc:sldMk cId="1032495733" sldId="377"/>
        </pc:sldMkLst>
        <pc:spChg chg="del">
          <ac:chgData name="Alfred Asterjadhi" userId="39de57b9-85c0-4fd1-aaac-8ca2b6560ad0" providerId="ADAL" clId="{66D0C5E3-2971-446F-B988-E2884F62C786}" dt="2019-12-09T14:58:37.374" v="667" actId="478"/>
          <ac:spMkLst>
            <pc:docMk/>
            <pc:sldMk cId="1032495733" sldId="377"/>
            <ac:spMk id="3" creationId="{00000000-0000-0000-0000-000000000000}"/>
          </ac:spMkLst>
        </pc:spChg>
        <pc:spChg chg="mod">
          <ac:chgData name="Alfred Asterjadhi" userId="39de57b9-85c0-4fd1-aaac-8ca2b6560ad0" providerId="ADAL" clId="{66D0C5E3-2971-446F-B988-E2884F62C786}" dt="2019-12-09T14:51:20.719" v="530" actId="20577"/>
          <ac:spMkLst>
            <pc:docMk/>
            <pc:sldMk cId="1032495733" sldId="377"/>
            <ac:spMk id="6" creationId="{00000000-0000-0000-0000-000000000000}"/>
          </ac:spMkLst>
        </pc:spChg>
        <pc:spChg chg="add">
          <ac:chgData name="Alfred Asterjadhi" userId="39de57b9-85c0-4fd1-aaac-8ca2b6560ad0" providerId="ADAL" clId="{66D0C5E3-2971-446F-B988-E2884F62C786}" dt="2019-12-09T15:00:45.622" v="744"/>
          <ac:spMkLst>
            <pc:docMk/>
            <pc:sldMk cId="1032495733" sldId="377"/>
            <ac:spMk id="8" creationId="{2D1129BB-0EFF-4C80-93FE-8A2A4E73D55B}"/>
          </ac:spMkLst>
        </pc:spChg>
      </pc:sldChg>
      <pc:sldChg chg="addSp delSp add">
        <pc:chgData name="Alfred Asterjadhi" userId="39de57b9-85c0-4fd1-aaac-8ca2b6560ad0" providerId="ADAL" clId="{66D0C5E3-2971-446F-B988-E2884F62C786}" dt="2019-12-09T15:00:44.585" v="743"/>
        <pc:sldMkLst>
          <pc:docMk/>
          <pc:sldMk cId="2835338694" sldId="378"/>
        </pc:sldMkLst>
        <pc:spChg chg="del">
          <ac:chgData name="Alfred Asterjadhi" userId="39de57b9-85c0-4fd1-aaac-8ca2b6560ad0" providerId="ADAL" clId="{66D0C5E3-2971-446F-B988-E2884F62C786}" dt="2019-12-09T14:58:38.424" v="668" actId="478"/>
          <ac:spMkLst>
            <pc:docMk/>
            <pc:sldMk cId="2835338694" sldId="378"/>
            <ac:spMk id="6" creationId="{3F73934E-7C6D-42B3-B4C5-42565AF7DC3F}"/>
          </ac:spMkLst>
        </pc:spChg>
        <pc:spChg chg="add">
          <ac:chgData name="Alfred Asterjadhi" userId="39de57b9-85c0-4fd1-aaac-8ca2b6560ad0" providerId="ADAL" clId="{66D0C5E3-2971-446F-B988-E2884F62C786}" dt="2019-12-09T15:00:44.585" v="743"/>
          <ac:spMkLst>
            <pc:docMk/>
            <pc:sldMk cId="2835338694" sldId="378"/>
            <ac:spMk id="7" creationId="{874792A0-F9D2-4B0D-88B5-A2A3EC1F33B2}"/>
          </ac:spMkLst>
        </pc:spChg>
      </pc:sldChg>
      <pc:sldChg chg="addSp delSp add">
        <pc:chgData name="Alfred Asterjadhi" userId="39de57b9-85c0-4fd1-aaac-8ca2b6560ad0" providerId="ADAL" clId="{66D0C5E3-2971-446F-B988-E2884F62C786}" dt="2019-12-09T15:00:43.558" v="742"/>
        <pc:sldMkLst>
          <pc:docMk/>
          <pc:sldMk cId="1765247309" sldId="379"/>
        </pc:sldMkLst>
        <pc:spChg chg="del">
          <ac:chgData name="Alfred Asterjadhi" userId="39de57b9-85c0-4fd1-aaac-8ca2b6560ad0" providerId="ADAL" clId="{66D0C5E3-2971-446F-B988-E2884F62C786}" dt="2019-12-09T14:58:39.775" v="669" actId="478"/>
          <ac:spMkLst>
            <pc:docMk/>
            <pc:sldMk cId="1765247309" sldId="379"/>
            <ac:spMk id="6" creationId="{BE340244-E05D-41CE-B692-10BCD98ECEFF}"/>
          </ac:spMkLst>
        </pc:spChg>
        <pc:spChg chg="add">
          <ac:chgData name="Alfred Asterjadhi" userId="39de57b9-85c0-4fd1-aaac-8ca2b6560ad0" providerId="ADAL" clId="{66D0C5E3-2971-446F-B988-E2884F62C786}" dt="2019-12-09T15:00:43.558" v="742"/>
          <ac:spMkLst>
            <pc:docMk/>
            <pc:sldMk cId="1765247309" sldId="379"/>
            <ac:spMk id="7" creationId="{AA004373-4E02-46C5-BD49-CB933CAE4151}"/>
          </ac:spMkLst>
        </pc:spChg>
      </pc:sldChg>
      <pc:sldChg chg="addSp delSp modSp add">
        <pc:chgData name="Alfred Asterjadhi" userId="39de57b9-85c0-4fd1-aaac-8ca2b6560ad0" providerId="ADAL" clId="{66D0C5E3-2971-446F-B988-E2884F62C786}" dt="2019-12-09T15:00:42.568" v="741"/>
        <pc:sldMkLst>
          <pc:docMk/>
          <pc:sldMk cId="3624576305" sldId="380"/>
        </pc:sldMkLst>
        <pc:spChg chg="del">
          <ac:chgData name="Alfred Asterjadhi" userId="39de57b9-85c0-4fd1-aaac-8ca2b6560ad0" providerId="ADAL" clId="{66D0C5E3-2971-446F-B988-E2884F62C786}" dt="2019-12-09T14:58:40.772" v="670" actId="478"/>
          <ac:spMkLst>
            <pc:docMk/>
            <pc:sldMk cId="3624576305" sldId="380"/>
            <ac:spMk id="3" creationId="{00000000-0000-0000-0000-000000000000}"/>
          </ac:spMkLst>
        </pc:spChg>
        <pc:spChg chg="mod">
          <ac:chgData name="Alfred Asterjadhi" userId="39de57b9-85c0-4fd1-aaac-8ca2b6560ad0" providerId="ADAL" clId="{66D0C5E3-2971-446F-B988-E2884F62C786}" dt="2019-12-09T14:51:44.532" v="541" actId="20577"/>
          <ac:spMkLst>
            <pc:docMk/>
            <pc:sldMk cId="3624576305" sldId="380"/>
            <ac:spMk id="6" creationId="{00000000-0000-0000-0000-000000000000}"/>
          </ac:spMkLst>
        </pc:spChg>
        <pc:spChg chg="add">
          <ac:chgData name="Alfred Asterjadhi" userId="39de57b9-85c0-4fd1-aaac-8ca2b6560ad0" providerId="ADAL" clId="{66D0C5E3-2971-446F-B988-E2884F62C786}" dt="2019-12-09T15:00:42.568" v="741"/>
          <ac:spMkLst>
            <pc:docMk/>
            <pc:sldMk cId="3624576305" sldId="380"/>
            <ac:spMk id="8" creationId="{77010FFB-0411-43D5-B836-55C8C23D0207}"/>
          </ac:spMkLst>
        </pc:spChg>
      </pc:sldChg>
      <pc:sldChg chg="addSp delSp add">
        <pc:chgData name="Alfred Asterjadhi" userId="39de57b9-85c0-4fd1-aaac-8ca2b6560ad0" providerId="ADAL" clId="{66D0C5E3-2971-446F-B988-E2884F62C786}" dt="2019-12-09T15:00:41.343" v="740"/>
        <pc:sldMkLst>
          <pc:docMk/>
          <pc:sldMk cId="3387707734" sldId="381"/>
        </pc:sldMkLst>
        <pc:spChg chg="del">
          <ac:chgData name="Alfred Asterjadhi" userId="39de57b9-85c0-4fd1-aaac-8ca2b6560ad0" providerId="ADAL" clId="{66D0C5E3-2971-446F-B988-E2884F62C786}" dt="2019-12-09T14:58:41.908" v="671" actId="478"/>
          <ac:spMkLst>
            <pc:docMk/>
            <pc:sldMk cId="3387707734" sldId="381"/>
            <ac:spMk id="6" creationId="{3F73934E-7C6D-42B3-B4C5-42565AF7DC3F}"/>
          </ac:spMkLst>
        </pc:spChg>
        <pc:spChg chg="add">
          <ac:chgData name="Alfred Asterjadhi" userId="39de57b9-85c0-4fd1-aaac-8ca2b6560ad0" providerId="ADAL" clId="{66D0C5E3-2971-446F-B988-E2884F62C786}" dt="2019-12-09T15:00:41.343" v="740"/>
          <ac:spMkLst>
            <pc:docMk/>
            <pc:sldMk cId="3387707734" sldId="381"/>
            <ac:spMk id="7" creationId="{7C5093AF-FA65-4D7C-8998-1A41D958AC77}"/>
          </ac:spMkLst>
        </pc:spChg>
      </pc:sldChg>
      <pc:sldChg chg="addSp delSp add">
        <pc:chgData name="Alfred Asterjadhi" userId="39de57b9-85c0-4fd1-aaac-8ca2b6560ad0" providerId="ADAL" clId="{66D0C5E3-2971-446F-B988-E2884F62C786}" dt="2019-12-09T15:00:40.292" v="739"/>
        <pc:sldMkLst>
          <pc:docMk/>
          <pc:sldMk cId="2596491405" sldId="382"/>
        </pc:sldMkLst>
        <pc:spChg chg="del">
          <ac:chgData name="Alfred Asterjadhi" userId="39de57b9-85c0-4fd1-aaac-8ca2b6560ad0" providerId="ADAL" clId="{66D0C5E3-2971-446F-B988-E2884F62C786}" dt="2019-12-09T14:58:42.952" v="672" actId="478"/>
          <ac:spMkLst>
            <pc:docMk/>
            <pc:sldMk cId="2596491405" sldId="382"/>
            <ac:spMk id="6" creationId="{BE340244-E05D-41CE-B692-10BCD98ECEFF}"/>
          </ac:spMkLst>
        </pc:spChg>
        <pc:spChg chg="add">
          <ac:chgData name="Alfred Asterjadhi" userId="39de57b9-85c0-4fd1-aaac-8ca2b6560ad0" providerId="ADAL" clId="{66D0C5E3-2971-446F-B988-E2884F62C786}" dt="2019-12-09T15:00:40.292" v="739"/>
          <ac:spMkLst>
            <pc:docMk/>
            <pc:sldMk cId="2596491405" sldId="382"/>
            <ac:spMk id="7" creationId="{04FCC880-CB2F-48D9-9C08-D8F4253A7D27}"/>
          </ac:spMkLst>
        </pc:spChg>
      </pc:sldChg>
      <pc:sldChg chg="addSp delSp modSp add">
        <pc:chgData name="Alfred Asterjadhi" userId="39de57b9-85c0-4fd1-aaac-8ca2b6560ad0" providerId="ADAL" clId="{66D0C5E3-2971-446F-B988-E2884F62C786}" dt="2019-12-09T15:00:39.207" v="738"/>
        <pc:sldMkLst>
          <pc:docMk/>
          <pc:sldMk cId="471761505" sldId="383"/>
        </pc:sldMkLst>
        <pc:spChg chg="del">
          <ac:chgData name="Alfred Asterjadhi" userId="39de57b9-85c0-4fd1-aaac-8ca2b6560ad0" providerId="ADAL" clId="{66D0C5E3-2971-446F-B988-E2884F62C786}" dt="2019-12-09T14:58:44.047" v="673" actId="478"/>
          <ac:spMkLst>
            <pc:docMk/>
            <pc:sldMk cId="471761505" sldId="383"/>
            <ac:spMk id="3" creationId="{00000000-0000-0000-0000-000000000000}"/>
          </ac:spMkLst>
        </pc:spChg>
        <pc:spChg chg="mod">
          <ac:chgData name="Alfred Asterjadhi" userId="39de57b9-85c0-4fd1-aaac-8ca2b6560ad0" providerId="ADAL" clId="{66D0C5E3-2971-446F-B988-E2884F62C786}" dt="2019-12-09T14:52:04.753" v="556" actId="20577"/>
          <ac:spMkLst>
            <pc:docMk/>
            <pc:sldMk cId="471761505" sldId="383"/>
            <ac:spMk id="6" creationId="{00000000-0000-0000-0000-000000000000}"/>
          </ac:spMkLst>
        </pc:spChg>
        <pc:spChg chg="add">
          <ac:chgData name="Alfred Asterjadhi" userId="39de57b9-85c0-4fd1-aaac-8ca2b6560ad0" providerId="ADAL" clId="{66D0C5E3-2971-446F-B988-E2884F62C786}" dt="2019-12-09T15:00:39.207" v="738"/>
          <ac:spMkLst>
            <pc:docMk/>
            <pc:sldMk cId="471761505" sldId="383"/>
            <ac:spMk id="8" creationId="{AF797441-ADB6-44C6-A68C-F4BE0175F3E1}"/>
          </ac:spMkLst>
        </pc:spChg>
      </pc:sldChg>
      <pc:sldChg chg="addSp delSp add">
        <pc:chgData name="Alfred Asterjadhi" userId="39de57b9-85c0-4fd1-aaac-8ca2b6560ad0" providerId="ADAL" clId="{66D0C5E3-2971-446F-B988-E2884F62C786}" dt="2019-12-09T15:00:38.114" v="737"/>
        <pc:sldMkLst>
          <pc:docMk/>
          <pc:sldMk cId="3324196167" sldId="384"/>
        </pc:sldMkLst>
        <pc:spChg chg="del">
          <ac:chgData name="Alfred Asterjadhi" userId="39de57b9-85c0-4fd1-aaac-8ca2b6560ad0" providerId="ADAL" clId="{66D0C5E3-2971-446F-B988-E2884F62C786}" dt="2019-12-09T14:58:45.204" v="674" actId="478"/>
          <ac:spMkLst>
            <pc:docMk/>
            <pc:sldMk cId="3324196167" sldId="384"/>
            <ac:spMk id="6" creationId="{3F73934E-7C6D-42B3-B4C5-42565AF7DC3F}"/>
          </ac:spMkLst>
        </pc:spChg>
        <pc:spChg chg="add">
          <ac:chgData name="Alfred Asterjadhi" userId="39de57b9-85c0-4fd1-aaac-8ca2b6560ad0" providerId="ADAL" clId="{66D0C5E3-2971-446F-B988-E2884F62C786}" dt="2019-12-09T15:00:38.114" v="737"/>
          <ac:spMkLst>
            <pc:docMk/>
            <pc:sldMk cId="3324196167" sldId="384"/>
            <ac:spMk id="7" creationId="{27E341AE-B937-405C-977B-22CD2D3223DB}"/>
          </ac:spMkLst>
        </pc:spChg>
      </pc:sldChg>
      <pc:sldChg chg="addSp delSp add">
        <pc:chgData name="Alfred Asterjadhi" userId="39de57b9-85c0-4fd1-aaac-8ca2b6560ad0" providerId="ADAL" clId="{66D0C5E3-2971-446F-B988-E2884F62C786}" dt="2019-12-09T15:00:36.976" v="736"/>
        <pc:sldMkLst>
          <pc:docMk/>
          <pc:sldMk cId="435812449" sldId="385"/>
        </pc:sldMkLst>
        <pc:spChg chg="del">
          <ac:chgData name="Alfred Asterjadhi" userId="39de57b9-85c0-4fd1-aaac-8ca2b6560ad0" providerId="ADAL" clId="{66D0C5E3-2971-446F-B988-E2884F62C786}" dt="2019-12-09T14:58:46.458" v="675" actId="478"/>
          <ac:spMkLst>
            <pc:docMk/>
            <pc:sldMk cId="435812449" sldId="385"/>
            <ac:spMk id="6" creationId="{BE340244-E05D-41CE-B692-10BCD98ECEFF}"/>
          </ac:spMkLst>
        </pc:spChg>
        <pc:spChg chg="add">
          <ac:chgData name="Alfred Asterjadhi" userId="39de57b9-85c0-4fd1-aaac-8ca2b6560ad0" providerId="ADAL" clId="{66D0C5E3-2971-446F-B988-E2884F62C786}" dt="2019-12-09T15:00:36.976" v="736"/>
          <ac:spMkLst>
            <pc:docMk/>
            <pc:sldMk cId="435812449" sldId="385"/>
            <ac:spMk id="7" creationId="{60CC32AD-CF93-4EA1-9061-89F45454D5DC}"/>
          </ac:spMkLst>
        </pc:spChg>
      </pc:sldChg>
      <pc:sldChg chg="addSp delSp modSp add">
        <pc:chgData name="Alfred Asterjadhi" userId="39de57b9-85c0-4fd1-aaac-8ca2b6560ad0" providerId="ADAL" clId="{66D0C5E3-2971-446F-B988-E2884F62C786}" dt="2019-12-09T15:00:35.904" v="735"/>
        <pc:sldMkLst>
          <pc:docMk/>
          <pc:sldMk cId="583181060" sldId="386"/>
        </pc:sldMkLst>
        <pc:spChg chg="del">
          <ac:chgData name="Alfred Asterjadhi" userId="39de57b9-85c0-4fd1-aaac-8ca2b6560ad0" providerId="ADAL" clId="{66D0C5E3-2971-446F-B988-E2884F62C786}" dt="2019-12-09T14:58:47.630" v="676" actId="478"/>
          <ac:spMkLst>
            <pc:docMk/>
            <pc:sldMk cId="583181060" sldId="386"/>
            <ac:spMk id="3" creationId="{00000000-0000-0000-0000-000000000000}"/>
          </ac:spMkLst>
        </pc:spChg>
        <pc:spChg chg="mod">
          <ac:chgData name="Alfred Asterjadhi" userId="39de57b9-85c0-4fd1-aaac-8ca2b6560ad0" providerId="ADAL" clId="{66D0C5E3-2971-446F-B988-E2884F62C786}" dt="2019-12-09T14:52:17.924" v="566" actId="20577"/>
          <ac:spMkLst>
            <pc:docMk/>
            <pc:sldMk cId="583181060" sldId="386"/>
            <ac:spMk id="6" creationId="{00000000-0000-0000-0000-000000000000}"/>
          </ac:spMkLst>
        </pc:spChg>
        <pc:spChg chg="add">
          <ac:chgData name="Alfred Asterjadhi" userId="39de57b9-85c0-4fd1-aaac-8ca2b6560ad0" providerId="ADAL" clId="{66D0C5E3-2971-446F-B988-E2884F62C786}" dt="2019-12-09T15:00:35.904" v="735"/>
          <ac:spMkLst>
            <pc:docMk/>
            <pc:sldMk cId="583181060" sldId="386"/>
            <ac:spMk id="8" creationId="{2BBED712-6C19-4306-BC63-D85408A27585}"/>
          </ac:spMkLst>
        </pc:spChg>
      </pc:sldChg>
      <pc:sldChg chg="addSp delSp add">
        <pc:chgData name="Alfred Asterjadhi" userId="39de57b9-85c0-4fd1-aaac-8ca2b6560ad0" providerId="ADAL" clId="{66D0C5E3-2971-446F-B988-E2884F62C786}" dt="2019-12-09T15:00:34.810" v="734"/>
        <pc:sldMkLst>
          <pc:docMk/>
          <pc:sldMk cId="1950504488" sldId="387"/>
        </pc:sldMkLst>
        <pc:spChg chg="del">
          <ac:chgData name="Alfred Asterjadhi" userId="39de57b9-85c0-4fd1-aaac-8ca2b6560ad0" providerId="ADAL" clId="{66D0C5E3-2971-446F-B988-E2884F62C786}" dt="2019-12-09T14:58:48.649" v="677" actId="478"/>
          <ac:spMkLst>
            <pc:docMk/>
            <pc:sldMk cId="1950504488" sldId="387"/>
            <ac:spMk id="6" creationId="{3F73934E-7C6D-42B3-B4C5-42565AF7DC3F}"/>
          </ac:spMkLst>
        </pc:spChg>
        <pc:spChg chg="add">
          <ac:chgData name="Alfred Asterjadhi" userId="39de57b9-85c0-4fd1-aaac-8ca2b6560ad0" providerId="ADAL" clId="{66D0C5E3-2971-446F-B988-E2884F62C786}" dt="2019-12-09T15:00:34.810" v="734"/>
          <ac:spMkLst>
            <pc:docMk/>
            <pc:sldMk cId="1950504488" sldId="387"/>
            <ac:spMk id="7" creationId="{FA93446A-311C-47A0-852E-816BDC158152}"/>
          </ac:spMkLst>
        </pc:spChg>
      </pc:sldChg>
      <pc:sldChg chg="addSp delSp add">
        <pc:chgData name="Alfred Asterjadhi" userId="39de57b9-85c0-4fd1-aaac-8ca2b6560ad0" providerId="ADAL" clId="{66D0C5E3-2971-446F-B988-E2884F62C786}" dt="2019-12-09T15:00:33.668" v="733"/>
        <pc:sldMkLst>
          <pc:docMk/>
          <pc:sldMk cId="4104515767" sldId="388"/>
        </pc:sldMkLst>
        <pc:spChg chg="del">
          <ac:chgData name="Alfred Asterjadhi" userId="39de57b9-85c0-4fd1-aaac-8ca2b6560ad0" providerId="ADAL" clId="{66D0C5E3-2971-446F-B988-E2884F62C786}" dt="2019-12-09T14:58:50.024" v="678" actId="478"/>
          <ac:spMkLst>
            <pc:docMk/>
            <pc:sldMk cId="4104515767" sldId="388"/>
            <ac:spMk id="6" creationId="{BE340244-E05D-41CE-B692-10BCD98ECEFF}"/>
          </ac:spMkLst>
        </pc:spChg>
        <pc:spChg chg="add">
          <ac:chgData name="Alfred Asterjadhi" userId="39de57b9-85c0-4fd1-aaac-8ca2b6560ad0" providerId="ADAL" clId="{66D0C5E3-2971-446F-B988-E2884F62C786}" dt="2019-12-09T15:00:33.668" v="733"/>
          <ac:spMkLst>
            <pc:docMk/>
            <pc:sldMk cId="4104515767" sldId="388"/>
            <ac:spMk id="7" creationId="{EC56AF23-9948-4B33-8E5D-C0A66FF5D6E4}"/>
          </ac:spMkLst>
        </pc:spChg>
      </pc:sldChg>
      <pc:sldChg chg="addSp delSp modSp add">
        <pc:chgData name="Alfred Asterjadhi" userId="39de57b9-85c0-4fd1-aaac-8ca2b6560ad0" providerId="ADAL" clId="{66D0C5E3-2971-446F-B988-E2884F62C786}" dt="2019-12-09T15:00:32.559" v="732"/>
        <pc:sldMkLst>
          <pc:docMk/>
          <pc:sldMk cId="329778494" sldId="389"/>
        </pc:sldMkLst>
        <pc:spChg chg="del">
          <ac:chgData name="Alfred Asterjadhi" userId="39de57b9-85c0-4fd1-aaac-8ca2b6560ad0" providerId="ADAL" clId="{66D0C5E3-2971-446F-B988-E2884F62C786}" dt="2019-12-09T14:58:51.490" v="679" actId="478"/>
          <ac:spMkLst>
            <pc:docMk/>
            <pc:sldMk cId="329778494" sldId="389"/>
            <ac:spMk id="3" creationId="{00000000-0000-0000-0000-000000000000}"/>
          </ac:spMkLst>
        </pc:spChg>
        <pc:spChg chg="mod">
          <ac:chgData name="Alfred Asterjadhi" userId="39de57b9-85c0-4fd1-aaac-8ca2b6560ad0" providerId="ADAL" clId="{66D0C5E3-2971-446F-B988-E2884F62C786}" dt="2019-12-09T14:52:37.878" v="578" actId="20577"/>
          <ac:spMkLst>
            <pc:docMk/>
            <pc:sldMk cId="329778494" sldId="389"/>
            <ac:spMk id="6" creationId="{00000000-0000-0000-0000-000000000000}"/>
          </ac:spMkLst>
        </pc:spChg>
        <pc:spChg chg="add">
          <ac:chgData name="Alfred Asterjadhi" userId="39de57b9-85c0-4fd1-aaac-8ca2b6560ad0" providerId="ADAL" clId="{66D0C5E3-2971-446F-B988-E2884F62C786}" dt="2019-12-09T15:00:32.559" v="732"/>
          <ac:spMkLst>
            <pc:docMk/>
            <pc:sldMk cId="329778494" sldId="389"/>
            <ac:spMk id="8" creationId="{D0AEF751-DBB6-4EBD-AE82-04D73BE9D2A9}"/>
          </ac:spMkLst>
        </pc:spChg>
      </pc:sldChg>
      <pc:sldChg chg="addSp delSp add">
        <pc:chgData name="Alfred Asterjadhi" userId="39de57b9-85c0-4fd1-aaac-8ca2b6560ad0" providerId="ADAL" clId="{66D0C5E3-2971-446F-B988-E2884F62C786}" dt="2019-12-09T15:00:31.507" v="731"/>
        <pc:sldMkLst>
          <pc:docMk/>
          <pc:sldMk cId="4291757325" sldId="390"/>
        </pc:sldMkLst>
        <pc:spChg chg="del">
          <ac:chgData name="Alfred Asterjadhi" userId="39de57b9-85c0-4fd1-aaac-8ca2b6560ad0" providerId="ADAL" clId="{66D0C5E3-2971-446F-B988-E2884F62C786}" dt="2019-12-09T14:58:52.762" v="680" actId="478"/>
          <ac:spMkLst>
            <pc:docMk/>
            <pc:sldMk cId="4291757325" sldId="390"/>
            <ac:spMk id="6" creationId="{3F73934E-7C6D-42B3-B4C5-42565AF7DC3F}"/>
          </ac:spMkLst>
        </pc:spChg>
        <pc:spChg chg="add">
          <ac:chgData name="Alfred Asterjadhi" userId="39de57b9-85c0-4fd1-aaac-8ca2b6560ad0" providerId="ADAL" clId="{66D0C5E3-2971-446F-B988-E2884F62C786}" dt="2019-12-09T15:00:31.507" v="731"/>
          <ac:spMkLst>
            <pc:docMk/>
            <pc:sldMk cId="4291757325" sldId="390"/>
            <ac:spMk id="7" creationId="{5C9AA536-4FA5-4D6F-8DDD-CE89980D70C2}"/>
          </ac:spMkLst>
        </pc:spChg>
      </pc:sldChg>
      <pc:sldChg chg="addSp delSp add">
        <pc:chgData name="Alfred Asterjadhi" userId="39de57b9-85c0-4fd1-aaac-8ca2b6560ad0" providerId="ADAL" clId="{66D0C5E3-2971-446F-B988-E2884F62C786}" dt="2019-12-09T15:00:30.543" v="730"/>
        <pc:sldMkLst>
          <pc:docMk/>
          <pc:sldMk cId="3873152281" sldId="391"/>
        </pc:sldMkLst>
        <pc:spChg chg="del">
          <ac:chgData name="Alfred Asterjadhi" userId="39de57b9-85c0-4fd1-aaac-8ca2b6560ad0" providerId="ADAL" clId="{66D0C5E3-2971-446F-B988-E2884F62C786}" dt="2019-12-09T14:58:53.902" v="681" actId="478"/>
          <ac:spMkLst>
            <pc:docMk/>
            <pc:sldMk cId="3873152281" sldId="391"/>
            <ac:spMk id="6" creationId="{BE340244-E05D-41CE-B692-10BCD98ECEFF}"/>
          </ac:spMkLst>
        </pc:spChg>
        <pc:spChg chg="add">
          <ac:chgData name="Alfred Asterjadhi" userId="39de57b9-85c0-4fd1-aaac-8ca2b6560ad0" providerId="ADAL" clId="{66D0C5E3-2971-446F-B988-E2884F62C786}" dt="2019-12-09T15:00:30.543" v="730"/>
          <ac:spMkLst>
            <pc:docMk/>
            <pc:sldMk cId="3873152281" sldId="391"/>
            <ac:spMk id="7" creationId="{4AB6E03E-F463-4042-A07E-D1313437B780}"/>
          </ac:spMkLst>
        </pc:spChg>
      </pc:sldChg>
      <pc:sldChg chg="addSp delSp modSp add">
        <pc:chgData name="Alfred Asterjadhi" userId="39de57b9-85c0-4fd1-aaac-8ca2b6560ad0" providerId="ADAL" clId="{66D0C5E3-2971-446F-B988-E2884F62C786}" dt="2019-12-09T15:00:27.352" v="727"/>
        <pc:sldMkLst>
          <pc:docMk/>
          <pc:sldMk cId="3508630591" sldId="392"/>
        </pc:sldMkLst>
        <pc:spChg chg="mod">
          <ac:chgData name="Alfred Asterjadhi" userId="39de57b9-85c0-4fd1-aaac-8ca2b6560ad0" providerId="ADAL" clId="{66D0C5E3-2971-446F-B988-E2884F62C786}" dt="2019-12-09T14:53:38.247" v="599" actId="20577"/>
          <ac:spMkLst>
            <pc:docMk/>
            <pc:sldMk cId="3508630591" sldId="392"/>
            <ac:spMk id="2" creationId="{2887872E-7093-4216-B7FD-00B41454752A}"/>
          </ac:spMkLst>
        </pc:spChg>
        <pc:spChg chg="del">
          <ac:chgData name="Alfred Asterjadhi" userId="39de57b9-85c0-4fd1-aaac-8ca2b6560ad0" providerId="ADAL" clId="{66D0C5E3-2971-446F-B988-E2884F62C786}" dt="2019-12-09T14:58:57.603" v="684" actId="478"/>
          <ac:spMkLst>
            <pc:docMk/>
            <pc:sldMk cId="3508630591" sldId="392"/>
            <ac:spMk id="6" creationId="{E7FEE4C9-BA68-4A27-BD65-1926465BD065}"/>
          </ac:spMkLst>
        </pc:spChg>
        <pc:spChg chg="add">
          <ac:chgData name="Alfred Asterjadhi" userId="39de57b9-85c0-4fd1-aaac-8ca2b6560ad0" providerId="ADAL" clId="{66D0C5E3-2971-446F-B988-E2884F62C786}" dt="2019-12-09T15:00:27.352" v="727"/>
          <ac:spMkLst>
            <pc:docMk/>
            <pc:sldMk cId="3508630591" sldId="392"/>
            <ac:spMk id="7" creationId="{AB990D79-45EB-430D-9522-CE6B8127821F}"/>
          </ac:spMkLst>
        </pc:spChg>
      </pc:sldChg>
      <pc:sldChg chg="addSp delSp add">
        <pc:chgData name="Alfred Asterjadhi" userId="39de57b9-85c0-4fd1-aaac-8ca2b6560ad0" providerId="ADAL" clId="{66D0C5E3-2971-446F-B988-E2884F62C786}" dt="2019-12-09T15:00:22.860" v="723"/>
        <pc:sldMkLst>
          <pc:docMk/>
          <pc:sldMk cId="217313492" sldId="393"/>
        </pc:sldMkLst>
        <pc:spChg chg="del">
          <ac:chgData name="Alfred Asterjadhi" userId="39de57b9-85c0-4fd1-aaac-8ca2b6560ad0" providerId="ADAL" clId="{66D0C5E3-2971-446F-B988-E2884F62C786}" dt="2019-12-09T14:59:02.681" v="688" actId="478"/>
          <ac:spMkLst>
            <pc:docMk/>
            <pc:sldMk cId="217313492" sldId="393"/>
            <ac:spMk id="6" creationId="{E7FEE4C9-BA68-4A27-BD65-1926465BD065}"/>
          </ac:spMkLst>
        </pc:spChg>
        <pc:spChg chg="add">
          <ac:chgData name="Alfred Asterjadhi" userId="39de57b9-85c0-4fd1-aaac-8ca2b6560ad0" providerId="ADAL" clId="{66D0C5E3-2971-446F-B988-E2884F62C786}" dt="2019-12-09T15:00:22.860" v="723"/>
          <ac:spMkLst>
            <pc:docMk/>
            <pc:sldMk cId="217313492" sldId="393"/>
            <ac:spMk id="7" creationId="{53ECDB27-196E-49F3-A384-D31F0CC80795}"/>
          </ac:spMkLst>
        </pc:spChg>
      </pc:sldChg>
      <pc:sldMasterChg chg="modSp">
        <pc:chgData name="Alfred Asterjadhi" userId="39de57b9-85c0-4fd1-aaac-8ca2b6560ad0" providerId="ADAL" clId="{66D0C5E3-2971-446F-B988-E2884F62C786}" dt="2019-12-09T14:26:16.884" v="26" actId="20577"/>
        <pc:sldMasterMkLst>
          <pc:docMk/>
          <pc:sldMasterMk cId="0" sldId="2147483648"/>
        </pc:sldMasterMkLst>
        <pc:spChg chg="mod">
          <ac:chgData name="Alfred Asterjadhi" userId="39de57b9-85c0-4fd1-aaac-8ca2b6560ad0" providerId="ADAL" clId="{66D0C5E3-2971-446F-B988-E2884F62C786}" dt="2019-12-09T14:26:16.884" v="26" actId="20577"/>
          <ac:spMkLst>
            <pc:docMk/>
            <pc:sldMasterMk cId="0" sldId="2147483648"/>
            <ac:spMk id="10" creationId="{00000000-0000-0000-0000-000000000000}"/>
          </ac:spMkLst>
        </pc:spChg>
        <pc:spChg chg="mod">
          <ac:chgData name="Alfred Asterjadhi" userId="39de57b9-85c0-4fd1-aaac-8ca2b6560ad0" providerId="ADAL" clId="{66D0C5E3-2971-446F-B988-E2884F62C786}" dt="2019-12-09T14:25:52.814" v="10" actId="20577"/>
          <ac:spMkLst>
            <pc:docMk/>
            <pc:sldMasterMk cId="0" sldId="2147483648"/>
            <ac:spMk id="1027" creationId="{00000000-0000-0000-0000-000000000000}"/>
          </ac:spMkLst>
        </pc:spChg>
      </pc:sldMasterChg>
    </pc:docChg>
  </pc:docChgLst>
  <pc:docChgLst>
    <pc:chgData name="Alfred Asterjadhi" userId="39de57b9-85c0-4fd1-aaac-8ca2b6560ad0" providerId="ADAL" clId="{EAB0E81C-0A8A-4FF6-9C1F-22681C897394}"/>
    <pc:docChg chg="undo custSel addSld delSld modSld modMainMaster">
      <pc:chgData name="Alfred Asterjadhi" userId="39de57b9-85c0-4fd1-aaac-8ca2b6560ad0" providerId="ADAL" clId="{EAB0E81C-0A8A-4FF6-9C1F-22681C897394}" dt="2019-09-19T08:43:29.365" v="1410" actId="20577"/>
      <pc:docMkLst>
        <pc:docMk/>
      </pc:docMkLst>
      <pc:sldChg chg="modSp">
        <pc:chgData name="Alfred Asterjadhi" userId="39de57b9-85c0-4fd1-aaac-8ca2b6560ad0" providerId="ADAL" clId="{EAB0E81C-0A8A-4FF6-9C1F-22681C897394}" dt="2019-09-19T08:40:16.893" v="1282" actId="20577"/>
        <pc:sldMkLst>
          <pc:docMk/>
          <pc:sldMk cId="3468723519" sldId="286"/>
        </pc:sldMkLst>
        <pc:spChg chg="mod">
          <ac:chgData name="Alfred Asterjadhi" userId="39de57b9-85c0-4fd1-aaac-8ca2b6560ad0" providerId="ADAL" clId="{EAB0E81C-0A8A-4FF6-9C1F-22681C897394}" dt="2019-09-19T08:40:16.893" v="1282" actId="20577"/>
          <ac:spMkLst>
            <pc:docMk/>
            <pc:sldMk cId="3468723519" sldId="286"/>
            <ac:spMk id="11" creationId="{2E08324D-B948-4A51-BD7F-47D9114380C8}"/>
          </ac:spMkLst>
        </pc:spChg>
      </pc:sldChg>
      <pc:sldChg chg="modSp">
        <pc:chgData name="Alfred Asterjadhi" userId="39de57b9-85c0-4fd1-aaac-8ca2b6560ad0" providerId="ADAL" clId="{EAB0E81C-0A8A-4FF6-9C1F-22681C897394}" dt="2019-09-19T07:28:09.095" v="299" actId="20577"/>
        <pc:sldMkLst>
          <pc:docMk/>
          <pc:sldMk cId="2784506043" sldId="297"/>
        </pc:sldMkLst>
        <pc:spChg chg="mod">
          <ac:chgData name="Alfred Asterjadhi" userId="39de57b9-85c0-4fd1-aaac-8ca2b6560ad0" providerId="ADAL" clId="{EAB0E81C-0A8A-4FF6-9C1F-22681C897394}" dt="2019-09-19T07:28:09.095" v="299" actId="20577"/>
          <ac:spMkLst>
            <pc:docMk/>
            <pc:sldMk cId="2784506043" sldId="297"/>
            <ac:spMk id="7" creationId="{00000000-0000-0000-0000-000000000000}"/>
          </ac:spMkLst>
        </pc:spChg>
      </pc:sldChg>
      <pc:sldChg chg="addSp delSp modSp">
        <pc:chgData name="Alfred Asterjadhi" userId="39de57b9-85c0-4fd1-aaac-8ca2b6560ad0" providerId="ADAL" clId="{EAB0E81C-0A8A-4FF6-9C1F-22681C897394}" dt="2019-09-19T08:40:57.988" v="1345" actId="12"/>
        <pc:sldMkLst>
          <pc:docMk/>
          <pc:sldMk cId="1347423047" sldId="305"/>
        </pc:sldMkLst>
        <pc:spChg chg="add del mod">
          <ac:chgData name="Alfred Asterjadhi" userId="39de57b9-85c0-4fd1-aaac-8ca2b6560ad0" providerId="ADAL" clId="{EAB0E81C-0A8A-4FF6-9C1F-22681C897394}" dt="2019-09-19T08:40:55.958" v="1344"/>
          <ac:spMkLst>
            <pc:docMk/>
            <pc:sldMk cId="1347423047" sldId="305"/>
            <ac:spMk id="3" creationId="{67CB7376-9B97-4FE2-9541-CCA8BA83BD11}"/>
          </ac:spMkLst>
        </pc:spChg>
        <pc:spChg chg="add del mod">
          <ac:chgData name="Alfred Asterjadhi" userId="39de57b9-85c0-4fd1-aaac-8ca2b6560ad0" providerId="ADAL" clId="{EAB0E81C-0A8A-4FF6-9C1F-22681C897394}" dt="2019-09-19T08:40:55.958" v="1344"/>
          <ac:spMkLst>
            <pc:docMk/>
            <pc:sldMk cId="1347423047" sldId="305"/>
            <ac:spMk id="7" creationId="{C48F2CDE-9EDC-4EC8-BF6A-50E52E61AAC5}"/>
          </ac:spMkLst>
        </pc:spChg>
        <pc:spChg chg="add del mod">
          <ac:chgData name="Alfred Asterjadhi" userId="39de57b9-85c0-4fd1-aaac-8ca2b6560ad0" providerId="ADAL" clId="{EAB0E81C-0A8A-4FF6-9C1F-22681C897394}" dt="2019-09-19T08:40:55.958" v="1344"/>
          <ac:spMkLst>
            <pc:docMk/>
            <pc:sldMk cId="1347423047" sldId="305"/>
            <ac:spMk id="8" creationId="{7047A8DD-DEAC-4199-9272-E56559691692}"/>
          </ac:spMkLst>
        </pc:spChg>
        <pc:spChg chg="add del mod">
          <ac:chgData name="Alfred Asterjadhi" userId="39de57b9-85c0-4fd1-aaac-8ca2b6560ad0" providerId="ADAL" clId="{EAB0E81C-0A8A-4FF6-9C1F-22681C897394}" dt="2019-09-19T08:40:55.958" v="1344"/>
          <ac:spMkLst>
            <pc:docMk/>
            <pc:sldMk cId="1347423047" sldId="305"/>
            <ac:spMk id="9" creationId="{8CF46099-6AD7-4228-9330-CC0579CC3E3D}"/>
          </ac:spMkLst>
        </pc:spChg>
        <pc:spChg chg="add del mod">
          <ac:chgData name="Alfred Asterjadhi" userId="39de57b9-85c0-4fd1-aaac-8ca2b6560ad0" providerId="ADAL" clId="{EAB0E81C-0A8A-4FF6-9C1F-22681C897394}" dt="2019-09-19T08:40:55.958" v="1344"/>
          <ac:spMkLst>
            <pc:docMk/>
            <pc:sldMk cId="1347423047" sldId="305"/>
            <ac:spMk id="10" creationId="{5C944F35-5AB2-4FAF-9171-856B7D1453EF}"/>
          </ac:spMkLst>
        </pc:spChg>
        <pc:spChg chg="mod">
          <ac:chgData name="Alfred Asterjadhi" userId="39de57b9-85c0-4fd1-aaac-8ca2b6560ad0" providerId="ADAL" clId="{EAB0E81C-0A8A-4FF6-9C1F-22681C897394}" dt="2019-09-19T08:40:57.988" v="1345" actId="12"/>
          <ac:spMkLst>
            <pc:docMk/>
            <pc:sldMk cId="1347423047" sldId="305"/>
            <ac:spMk id="11" creationId="{DA9AE685-BCBC-476B-8927-C85BF6E53BC3}"/>
          </ac:spMkLst>
        </pc:spChg>
      </pc:sldChg>
      <pc:sldMasterChg chg="modSp">
        <pc:chgData name="Alfred Asterjadhi" userId="39de57b9-85c0-4fd1-aaac-8ca2b6560ad0" providerId="ADAL" clId="{EAB0E81C-0A8A-4FF6-9C1F-22681C897394}" dt="2019-09-19T07:23:25.110" v="1" actId="20577"/>
        <pc:sldMasterMkLst>
          <pc:docMk/>
          <pc:sldMasterMk cId="0" sldId="2147483648"/>
        </pc:sldMasterMkLst>
        <pc:spChg chg="mod">
          <ac:chgData name="Alfred Asterjadhi" userId="39de57b9-85c0-4fd1-aaac-8ca2b6560ad0" providerId="ADAL" clId="{EAB0E81C-0A8A-4FF6-9C1F-22681C897394}" dt="2019-09-19T07:23:25.110" v="1"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12/9/2019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2019</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2019</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2019</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802.11-19/2128r0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mat.ieee.org/my-site/hom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January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January 2020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2020-10-09</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IPR policies</a:t>
            </a:r>
          </a:p>
          <a:p>
            <a:pPr>
              <a:buFont typeface="Arial" panose="020B0604020202020204" pitchFamily="34" charset="0"/>
              <a:buChar char="•"/>
            </a:pPr>
            <a:r>
              <a:rPr lang="en-US" sz="1800" dirty="0"/>
              <a:t>Summary from November 2019 meeting and conf calls</a:t>
            </a:r>
          </a:p>
          <a:p>
            <a:pPr>
              <a:buFont typeface="Arial" panose="020B0604020202020204" pitchFamily="34" charset="0"/>
              <a:buChar char="•"/>
            </a:pPr>
            <a:r>
              <a:rPr lang="en-US" sz="1800" dirty="0"/>
              <a:t>Approve TGbe minutes from November meeting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altLang="en-US" sz="1800" dirty="0"/>
              <a:t>Goals for March 2020</a:t>
            </a:r>
          </a:p>
          <a:p>
            <a:pPr>
              <a:buFont typeface="Arial" panose="020B0604020202020204" pitchFamily="34" charset="0"/>
              <a:buChar char="•"/>
            </a:pPr>
            <a:r>
              <a:rPr lang="en-US" sz="1800" dirty="0"/>
              <a:t>Teleconference Plan</a:t>
            </a:r>
          </a:p>
          <a:p>
            <a:pPr>
              <a:buFont typeface="Arial" panose="020B0604020202020204" pitchFamily="34" charset="0"/>
              <a:buChar char="•"/>
            </a:pPr>
            <a:r>
              <a:rPr lang="en-US" sz="1800" dirty="0"/>
              <a:t>Any other business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685800" y="1524000"/>
            <a:ext cx="4267199" cy="4951414"/>
          </a:xfrm>
        </p:spPr>
        <p:txBody>
          <a:bodyPr/>
          <a:lstStyle/>
          <a:p>
            <a:pPr lvl="0">
              <a:lnSpc>
                <a:spcPct val="80000"/>
              </a:lnSpc>
              <a:buFont typeface="Arial" panose="020B0604020202020204" pitchFamily="34" charset="0"/>
              <a:buChar char="•"/>
            </a:pPr>
            <a:r>
              <a:rPr lang="en-US" altLang="en-US" sz="1200" dirty="0">
                <a:solidFill>
                  <a:schemeClr val="tx1"/>
                </a:solidFill>
              </a:rPr>
              <a:t>Monday PM1 (13:30-15:30)</a:t>
            </a:r>
          </a:p>
          <a:p>
            <a:pPr lvl="1">
              <a:lnSpc>
                <a:spcPct val="80000"/>
              </a:lnSpc>
              <a:buFont typeface="Arial" panose="020B0604020202020204" pitchFamily="34" charset="0"/>
              <a:buChar char="•"/>
            </a:pPr>
            <a:r>
              <a:rPr lang="en-US" altLang="en-US" sz="1100" dirty="0">
                <a:solidFill>
                  <a:schemeClr val="tx1"/>
                </a:solidFill>
              </a:rPr>
              <a:t>Call meeting to order </a:t>
            </a:r>
          </a:p>
          <a:p>
            <a:pPr lvl="1">
              <a:buFont typeface="Arial" panose="020B0604020202020204" pitchFamily="34" charset="0"/>
              <a:buChar char="•"/>
            </a:pPr>
            <a:r>
              <a:rPr lang="en-US" altLang="en-US" sz="1100" dirty="0">
                <a:solidFill>
                  <a:schemeClr val="tx1"/>
                </a:solidFill>
              </a:rPr>
              <a:t>IEEE-SA IPR policy and Procedure</a:t>
            </a:r>
          </a:p>
          <a:p>
            <a:pPr lvl="1">
              <a:lnSpc>
                <a:spcPct val="80000"/>
              </a:lnSpc>
              <a:buFont typeface="Arial" panose="020B0604020202020204" pitchFamily="34" charset="0"/>
              <a:buChar char="•"/>
            </a:pPr>
            <a:r>
              <a:rPr lang="en-US" altLang="en-US" sz="1100" dirty="0">
                <a:solidFill>
                  <a:schemeClr val="tx1"/>
                </a:solidFill>
              </a:rPr>
              <a:t>Set and approve agenda</a:t>
            </a:r>
          </a:p>
          <a:p>
            <a:pPr lvl="1">
              <a:lnSpc>
                <a:spcPct val="80000"/>
              </a:lnSpc>
              <a:buFont typeface="Arial" panose="020B0604020202020204" pitchFamily="34" charset="0"/>
              <a:buChar char="•"/>
            </a:pPr>
            <a:r>
              <a:rPr lang="en-US" altLang="en-US" sz="1100" dirty="0">
                <a:solidFill>
                  <a:schemeClr val="tx1"/>
                </a:solidFill>
              </a:rPr>
              <a:t>Summary from November 2019 meeting and conf calls</a:t>
            </a:r>
          </a:p>
          <a:p>
            <a:pPr lvl="1">
              <a:lnSpc>
                <a:spcPct val="80000"/>
              </a:lnSpc>
              <a:buFont typeface="Arial" panose="020B0604020202020204" pitchFamily="34" charset="0"/>
              <a:buChar char="•"/>
            </a:pPr>
            <a:r>
              <a:rPr lang="en-US" altLang="en-US" sz="1100" dirty="0">
                <a:solidFill>
                  <a:schemeClr val="tx1"/>
                </a:solidFill>
              </a:rPr>
              <a:t>Approve TG minutes</a:t>
            </a:r>
          </a:p>
          <a:p>
            <a:pPr lvl="1">
              <a:lnSpc>
                <a:spcPct val="80000"/>
              </a:lnSpc>
              <a:buFont typeface="Arial" panose="020B0604020202020204" pitchFamily="34" charset="0"/>
              <a:buChar char="•"/>
            </a:pPr>
            <a:r>
              <a:rPr lang="en-US" altLang="en-US" sz="1100" dirty="0">
                <a:solidFill>
                  <a:schemeClr val="tx1"/>
                </a:solidFill>
              </a:rPr>
              <a:t>Presentation of submissions</a:t>
            </a:r>
          </a:p>
          <a:p>
            <a:pPr lvl="1">
              <a:lnSpc>
                <a:spcPct val="80000"/>
              </a:lnSpc>
              <a:buFont typeface="Arial" panose="020B0604020202020204" pitchFamily="34" charset="0"/>
              <a:buChar char="•"/>
            </a:pPr>
            <a:r>
              <a:rPr lang="en-US" altLang="en-US" sz="1100" dirty="0">
                <a:solidFill>
                  <a:schemeClr val="tx1"/>
                </a:solidFill>
              </a:rPr>
              <a:t>Recess</a:t>
            </a:r>
          </a:p>
          <a:p>
            <a:pPr lvl="2">
              <a:lnSpc>
                <a:spcPct val="80000"/>
              </a:lnSpc>
              <a:buFont typeface="Arial" panose="020B0604020202020204" pitchFamily="34" charset="0"/>
              <a:buChar char="•"/>
            </a:pPr>
            <a:endParaRPr lang="en-US" altLang="en-US" sz="900" dirty="0">
              <a:solidFill>
                <a:schemeClr val="tx1"/>
              </a:solidFill>
            </a:endParaRPr>
          </a:p>
          <a:p>
            <a:pPr>
              <a:lnSpc>
                <a:spcPct val="80000"/>
              </a:lnSpc>
              <a:buFont typeface="Arial" panose="020B0604020202020204" pitchFamily="34" charset="0"/>
              <a:buChar char="•"/>
            </a:pPr>
            <a:r>
              <a:rPr lang="en-US" altLang="en-US" sz="1200" dirty="0">
                <a:solidFill>
                  <a:schemeClr val="tx1"/>
                </a:solidFill>
              </a:rPr>
              <a:t>Monday PM2 (16:00-18:00)</a:t>
            </a:r>
          </a:p>
          <a:p>
            <a:pPr lvl="1">
              <a:lnSpc>
                <a:spcPct val="80000"/>
              </a:lnSpc>
              <a:buFont typeface="Arial" panose="020B0604020202020204" pitchFamily="34" charset="0"/>
              <a:buChar char="•"/>
            </a:pPr>
            <a:r>
              <a:rPr lang="en-US" altLang="en-US" sz="11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100" dirty="0">
                <a:solidFill>
                  <a:schemeClr val="tx1"/>
                </a:solidFill>
              </a:rPr>
              <a:t>MAC Ad-Hoc session (chaired by Liwen Chu) </a:t>
            </a:r>
          </a:p>
          <a:p>
            <a:pPr lvl="2">
              <a:lnSpc>
                <a:spcPct val="80000"/>
              </a:lnSpc>
              <a:buFont typeface="Arial" panose="020B0604020202020204" pitchFamily="34" charset="0"/>
              <a:buChar char="•"/>
            </a:pPr>
            <a:endParaRPr lang="en-US" altLang="en-US" sz="900" dirty="0">
              <a:solidFill>
                <a:schemeClr val="tx1"/>
              </a:solidFill>
            </a:endParaRPr>
          </a:p>
          <a:p>
            <a:pPr>
              <a:lnSpc>
                <a:spcPct val="80000"/>
              </a:lnSpc>
              <a:buFont typeface="Arial" panose="020B0604020202020204" pitchFamily="34" charset="0"/>
              <a:buChar char="•"/>
            </a:pPr>
            <a:r>
              <a:rPr lang="en-US" altLang="en-US" sz="1200" dirty="0">
                <a:solidFill>
                  <a:schemeClr val="tx1"/>
                </a:solidFill>
              </a:rPr>
              <a:t>Tuesday PM1 (13:30-15:30)</a:t>
            </a:r>
          </a:p>
          <a:p>
            <a:pPr lvl="1">
              <a:lnSpc>
                <a:spcPct val="80000"/>
              </a:lnSpc>
              <a:buFont typeface="Arial" panose="020B0604020202020204" pitchFamily="34" charset="0"/>
              <a:buChar char="•"/>
            </a:pPr>
            <a:r>
              <a:rPr lang="en-US" altLang="en-US" sz="11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100" dirty="0">
                <a:solidFill>
                  <a:schemeClr val="tx1"/>
                </a:solidFill>
              </a:rPr>
              <a:t>MAC Ad-Hoc session (chaired by Liwen Chu)</a:t>
            </a:r>
          </a:p>
          <a:p>
            <a:pPr lvl="2">
              <a:lnSpc>
                <a:spcPct val="80000"/>
              </a:lnSpc>
              <a:buFont typeface="Arial" panose="020B0604020202020204" pitchFamily="34" charset="0"/>
              <a:buChar char="•"/>
            </a:pPr>
            <a:endParaRPr lang="en-US" altLang="en-US" sz="900" dirty="0">
              <a:solidFill>
                <a:schemeClr val="tx1"/>
              </a:solidFill>
            </a:endParaRPr>
          </a:p>
          <a:p>
            <a:pPr>
              <a:lnSpc>
                <a:spcPct val="80000"/>
              </a:lnSpc>
              <a:buFont typeface="Arial" panose="020B0604020202020204" pitchFamily="34" charset="0"/>
              <a:buChar char="•"/>
            </a:pPr>
            <a:r>
              <a:rPr lang="en-US" altLang="en-US" sz="1200" dirty="0">
                <a:solidFill>
                  <a:schemeClr val="tx1"/>
                </a:solidFill>
              </a:rPr>
              <a:t>Tuesday EVE (19:30-21:30)</a:t>
            </a:r>
          </a:p>
          <a:p>
            <a:pPr lvl="1">
              <a:lnSpc>
                <a:spcPct val="80000"/>
              </a:lnSpc>
              <a:buFont typeface="Arial" panose="020B0604020202020204" pitchFamily="34" charset="0"/>
              <a:buChar char="•"/>
            </a:pPr>
            <a:r>
              <a:rPr lang="en-US" altLang="en-US" sz="11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100" dirty="0">
                <a:solidFill>
                  <a:schemeClr val="tx1"/>
                </a:solidFill>
              </a:rPr>
              <a:t>MAC Ad-Hoc session (chaired by Liwen Chu)</a:t>
            </a:r>
          </a:p>
          <a:p>
            <a:pPr lvl="2">
              <a:lnSpc>
                <a:spcPct val="80000"/>
              </a:lnSpc>
              <a:buFont typeface="Arial" panose="020B0604020202020204" pitchFamily="34" charset="0"/>
              <a:buChar char="•"/>
            </a:pPr>
            <a:endParaRPr lang="en-US" altLang="en-US" sz="900" dirty="0">
              <a:solidFill>
                <a:schemeClr val="tx1"/>
              </a:solidFill>
            </a:endParaRPr>
          </a:p>
          <a:p>
            <a:pPr>
              <a:lnSpc>
                <a:spcPct val="80000"/>
              </a:lnSpc>
              <a:buFont typeface="Arial" panose="020B0604020202020204" pitchFamily="34" charset="0"/>
              <a:buChar char="•"/>
            </a:pPr>
            <a:r>
              <a:rPr lang="en-US" altLang="en-US" sz="1200" dirty="0">
                <a:solidFill>
                  <a:schemeClr val="tx1"/>
                </a:solidFill>
              </a:rPr>
              <a:t>Wednesday AM1 (08:00-10:00)</a:t>
            </a:r>
          </a:p>
          <a:p>
            <a:pPr lvl="1">
              <a:lnSpc>
                <a:spcPct val="80000"/>
              </a:lnSpc>
              <a:buFont typeface="Arial" panose="020B0604020202020204" pitchFamily="34" charset="0"/>
              <a:buChar char="•"/>
            </a:pPr>
            <a:r>
              <a:rPr lang="en-US" altLang="en-US" sz="11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100" dirty="0">
                <a:solidFill>
                  <a:schemeClr val="tx1"/>
                </a:solidFill>
              </a:rPr>
              <a:t>MAC Ad-Hoc session (chaired by Liwen Chu) </a:t>
            </a:r>
          </a:p>
          <a:p>
            <a:pPr>
              <a:lnSpc>
                <a:spcPct val="80000"/>
              </a:lnSpc>
              <a:buFont typeface="Arial" panose="020B0604020202020204" pitchFamily="34" charset="0"/>
              <a:buChar char="•"/>
            </a:pPr>
            <a:endParaRPr lang="en-US" altLang="en-US" sz="1500" dirty="0">
              <a:solidFill>
                <a:srgbClr val="FF0000"/>
              </a:solidFill>
            </a:endParaRPr>
          </a:p>
          <a:p>
            <a:pPr>
              <a:lnSpc>
                <a:spcPct val="80000"/>
              </a:lnSpc>
              <a:buFont typeface="Arial" panose="020B0604020202020204" pitchFamily="34" charset="0"/>
              <a:buChar char="•"/>
            </a:pPr>
            <a:endParaRPr lang="en-US" altLang="en-US" sz="1500" dirty="0">
              <a:solidFill>
                <a:srgbClr val="FF0000"/>
              </a:solidFill>
            </a:endParaRPr>
          </a:p>
          <a:p>
            <a:pPr>
              <a:lnSpc>
                <a:spcPct val="80000"/>
              </a:lnSpc>
              <a:buFont typeface="Arial" panose="020B0604020202020204" pitchFamily="34" charset="0"/>
              <a:buChar char="•"/>
            </a:pPr>
            <a:endParaRPr lang="en-US" altLang="en-US" sz="1500" dirty="0">
              <a:solidFill>
                <a:srgbClr val="FF0000"/>
              </a:solidFill>
            </a:endParaRPr>
          </a:p>
          <a:p>
            <a:pPr lvl="1">
              <a:lnSpc>
                <a:spcPct val="80000"/>
              </a:lnSpc>
              <a:buFont typeface="Arial" panose="020B0604020202020204" pitchFamily="34" charset="0"/>
              <a:buChar char="•"/>
            </a:pPr>
            <a:endParaRPr lang="en-US" altLang="en-US" sz="1100" dirty="0">
              <a:solidFill>
                <a:srgbClr val="FF0000"/>
              </a:solidFill>
            </a:endParaRP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7" name="Content Placeholder 2">
            <a:extLst>
              <a:ext uri="{FF2B5EF4-FFF2-40B4-BE49-F238E27FC236}">
                <a16:creationId xmlns:a16="http://schemas.microsoft.com/office/drawing/2014/main" id="{A33ECB10-7819-4C82-A0B2-418AAFBED5A3}"/>
              </a:ext>
            </a:extLst>
          </p:cNvPr>
          <p:cNvSpPr txBox="1">
            <a:spLocks/>
          </p:cNvSpPr>
          <p:nvPr/>
        </p:nvSpPr>
        <p:spPr bwMode="auto">
          <a:xfrm>
            <a:off x="4724400" y="1523999"/>
            <a:ext cx="4038599"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200" dirty="0">
                <a:solidFill>
                  <a:srgbClr val="FF0000"/>
                </a:solidFill>
              </a:rPr>
              <a:t> </a:t>
            </a:r>
            <a:r>
              <a:rPr lang="en-US" altLang="en-US" sz="1200" dirty="0">
                <a:solidFill>
                  <a:schemeClr val="tx1"/>
                </a:solidFill>
              </a:rPr>
              <a:t>Wednesday PM2 (16:00-18:00)</a:t>
            </a:r>
          </a:p>
          <a:p>
            <a:pPr lvl="1">
              <a:lnSpc>
                <a:spcPct val="80000"/>
              </a:lnSpc>
              <a:buFont typeface="Arial" panose="020B0604020202020204" pitchFamily="34" charset="0"/>
              <a:buChar char="•"/>
            </a:pPr>
            <a:r>
              <a:rPr lang="en-US" altLang="en-US" sz="11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100" dirty="0">
                <a:solidFill>
                  <a:schemeClr val="tx1"/>
                </a:solidFill>
              </a:rPr>
              <a:t>MAC Ad-Hoc session (chaired by Liwen Chu) </a:t>
            </a:r>
          </a:p>
          <a:p>
            <a:pPr lvl="2">
              <a:lnSpc>
                <a:spcPct val="80000"/>
              </a:lnSpc>
              <a:buFont typeface="Arial" panose="020B0604020202020204" pitchFamily="34" charset="0"/>
              <a:buChar char="•"/>
            </a:pPr>
            <a:endParaRPr lang="en-US" altLang="en-US" sz="900" dirty="0">
              <a:solidFill>
                <a:schemeClr val="tx1"/>
              </a:solidFill>
            </a:endParaRPr>
          </a:p>
          <a:p>
            <a:pPr>
              <a:lnSpc>
                <a:spcPct val="80000"/>
              </a:lnSpc>
              <a:buFont typeface="Arial" panose="020B0604020202020204" pitchFamily="34" charset="0"/>
              <a:buChar char="•"/>
            </a:pPr>
            <a:r>
              <a:rPr lang="en-US" altLang="en-US" sz="1200" dirty="0">
                <a:solidFill>
                  <a:schemeClr val="tx1"/>
                </a:solidFill>
              </a:rPr>
              <a:t>Thursd</a:t>
            </a:r>
            <a:r>
              <a:rPr lang="en-US" altLang="en-US" sz="1100" dirty="0">
                <a:solidFill>
                  <a:schemeClr val="tx1"/>
                </a:solidFill>
              </a:rPr>
              <a:t>a</a:t>
            </a:r>
            <a:r>
              <a:rPr lang="en-US" altLang="en-US" sz="1200" dirty="0">
                <a:solidFill>
                  <a:schemeClr val="tx1"/>
                </a:solidFill>
              </a:rPr>
              <a:t>y AM1 (08:00-10:00)</a:t>
            </a:r>
          </a:p>
          <a:p>
            <a:pPr lvl="1">
              <a:lnSpc>
                <a:spcPct val="80000"/>
              </a:lnSpc>
              <a:buFont typeface="Arial" panose="020B0604020202020204" pitchFamily="34" charset="0"/>
              <a:buChar char="•"/>
            </a:pPr>
            <a:r>
              <a:rPr lang="en-US" altLang="en-US" sz="11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100" dirty="0">
                <a:solidFill>
                  <a:schemeClr val="tx1"/>
                </a:solidFill>
              </a:rPr>
              <a:t>MAC Ad-Hoc session (chaired by Liwen Chu) </a:t>
            </a:r>
          </a:p>
          <a:p>
            <a:pPr lvl="2">
              <a:lnSpc>
                <a:spcPct val="80000"/>
              </a:lnSpc>
              <a:buFont typeface="Arial" panose="020B0604020202020204" pitchFamily="34" charset="0"/>
              <a:buChar char="•"/>
            </a:pPr>
            <a:endParaRPr lang="en-US" altLang="en-US" sz="900" dirty="0">
              <a:solidFill>
                <a:schemeClr val="tx1"/>
              </a:solidFill>
            </a:endParaRPr>
          </a:p>
          <a:p>
            <a:pPr>
              <a:lnSpc>
                <a:spcPct val="80000"/>
              </a:lnSpc>
              <a:buFont typeface="Arial" panose="020B0604020202020204" pitchFamily="34" charset="0"/>
              <a:buChar char="•"/>
            </a:pPr>
            <a:r>
              <a:rPr lang="en-US" altLang="en-US" sz="1200" dirty="0">
                <a:solidFill>
                  <a:schemeClr val="tx1"/>
                </a:solidFill>
              </a:rPr>
              <a:t>Thursday PM1 (13:30-15:30)</a:t>
            </a:r>
          </a:p>
          <a:p>
            <a:pPr lvl="1">
              <a:lnSpc>
                <a:spcPct val="80000"/>
              </a:lnSpc>
              <a:buFont typeface="Arial" panose="020B0604020202020204" pitchFamily="34" charset="0"/>
              <a:buChar char="•"/>
            </a:pPr>
            <a:r>
              <a:rPr lang="en-US" altLang="en-US" sz="1100" dirty="0">
                <a:solidFill>
                  <a:schemeClr val="tx1"/>
                </a:solidFill>
              </a:rPr>
              <a:t>Call meeting to order </a:t>
            </a:r>
          </a:p>
          <a:p>
            <a:pPr lvl="1">
              <a:buFont typeface="Arial" panose="020B0604020202020204" pitchFamily="34" charset="0"/>
              <a:buChar char="•"/>
            </a:pPr>
            <a:r>
              <a:rPr lang="en-US" altLang="en-US" sz="1100" dirty="0">
                <a:solidFill>
                  <a:schemeClr val="tx1"/>
                </a:solidFill>
              </a:rPr>
              <a:t>IEEE-SA IPR policy and Procedure</a:t>
            </a:r>
          </a:p>
          <a:p>
            <a:pPr lvl="1">
              <a:lnSpc>
                <a:spcPct val="80000"/>
              </a:lnSpc>
              <a:buFont typeface="Arial" panose="020B0604020202020204" pitchFamily="34" charset="0"/>
              <a:buChar char="•"/>
            </a:pPr>
            <a:r>
              <a:rPr lang="en-US" altLang="en-US" sz="1100" dirty="0">
                <a:solidFill>
                  <a:schemeClr val="tx1"/>
                </a:solidFill>
              </a:rPr>
              <a:t>Presentation of submissions</a:t>
            </a:r>
          </a:p>
          <a:p>
            <a:pPr lvl="1">
              <a:lnSpc>
                <a:spcPct val="80000"/>
              </a:lnSpc>
              <a:buFont typeface="Arial" panose="020B0604020202020204" pitchFamily="34" charset="0"/>
              <a:buChar char="•"/>
            </a:pPr>
            <a:r>
              <a:rPr lang="en-US" altLang="en-US" sz="1100" dirty="0">
                <a:solidFill>
                  <a:schemeClr val="tx1"/>
                </a:solidFill>
              </a:rPr>
              <a:t>Motions</a:t>
            </a:r>
          </a:p>
          <a:p>
            <a:pPr lvl="1">
              <a:lnSpc>
                <a:spcPct val="80000"/>
              </a:lnSpc>
              <a:buFont typeface="Arial" panose="020B0604020202020204" pitchFamily="34" charset="0"/>
              <a:buChar char="•"/>
            </a:pPr>
            <a:r>
              <a:rPr lang="en-US" altLang="en-US" sz="1100" dirty="0">
                <a:solidFill>
                  <a:schemeClr val="tx1"/>
                </a:solidFill>
              </a:rPr>
              <a:t>Recess</a:t>
            </a:r>
          </a:p>
          <a:p>
            <a:pPr lvl="2">
              <a:lnSpc>
                <a:spcPct val="80000"/>
              </a:lnSpc>
              <a:buFont typeface="Arial" panose="020B0604020202020204" pitchFamily="34" charset="0"/>
              <a:buChar char="•"/>
            </a:pPr>
            <a:endParaRPr lang="en-US" altLang="en-US" sz="1100" dirty="0">
              <a:solidFill>
                <a:schemeClr val="tx1"/>
              </a:solidFill>
            </a:endParaRPr>
          </a:p>
          <a:p>
            <a:pPr>
              <a:lnSpc>
                <a:spcPct val="80000"/>
              </a:lnSpc>
              <a:buFont typeface="Arial" panose="020B0604020202020204" pitchFamily="34" charset="0"/>
              <a:buChar char="•"/>
            </a:pPr>
            <a:r>
              <a:rPr lang="en-US" altLang="en-US" sz="1200" kern="0" dirty="0">
                <a:solidFill>
                  <a:schemeClr val="tx1"/>
                </a:solidFill>
              </a:rPr>
              <a:t>Thursday PM2 (</a:t>
            </a:r>
            <a:r>
              <a:rPr lang="en-US" altLang="en-US" sz="1200" dirty="0">
                <a:solidFill>
                  <a:schemeClr val="tx1"/>
                </a:solidFill>
              </a:rPr>
              <a:t>16:00-18:00</a:t>
            </a:r>
            <a:r>
              <a:rPr lang="en-US" altLang="en-US" sz="1200" kern="0" dirty="0">
                <a:solidFill>
                  <a:schemeClr val="tx1"/>
                </a:solidFill>
              </a:rPr>
              <a:t>)</a:t>
            </a:r>
          </a:p>
          <a:p>
            <a:pPr lvl="1">
              <a:lnSpc>
                <a:spcPct val="80000"/>
              </a:lnSpc>
              <a:buFont typeface="Arial" panose="020B0604020202020204" pitchFamily="34" charset="0"/>
              <a:buChar char="•"/>
            </a:pPr>
            <a:r>
              <a:rPr lang="en-US" altLang="en-US" sz="1100" dirty="0">
                <a:solidFill>
                  <a:schemeClr val="tx1"/>
                </a:solidFill>
              </a:rPr>
              <a:t>Call meeting to order </a:t>
            </a:r>
          </a:p>
          <a:p>
            <a:pPr lvl="1">
              <a:buFont typeface="Arial" panose="020B0604020202020204" pitchFamily="34" charset="0"/>
              <a:buChar char="•"/>
            </a:pPr>
            <a:r>
              <a:rPr lang="en-US" altLang="en-US" sz="1100" dirty="0">
                <a:solidFill>
                  <a:schemeClr val="tx1"/>
                </a:solidFill>
              </a:rPr>
              <a:t>IEEE-SA IPR policy and Procedure</a:t>
            </a:r>
          </a:p>
          <a:p>
            <a:pPr lvl="1">
              <a:lnSpc>
                <a:spcPct val="80000"/>
              </a:lnSpc>
              <a:buFont typeface="Arial" panose="020B0604020202020204" pitchFamily="34" charset="0"/>
              <a:buChar char="•"/>
            </a:pPr>
            <a:r>
              <a:rPr lang="en-US" altLang="en-US" sz="1100" dirty="0">
                <a:solidFill>
                  <a:schemeClr val="tx1"/>
                </a:solidFill>
              </a:rPr>
              <a:t>Motions</a:t>
            </a:r>
          </a:p>
          <a:p>
            <a:pPr lvl="1">
              <a:lnSpc>
                <a:spcPct val="80000"/>
              </a:lnSpc>
              <a:buFont typeface="Arial" panose="020B0604020202020204" pitchFamily="34" charset="0"/>
              <a:buChar char="•"/>
            </a:pPr>
            <a:r>
              <a:rPr lang="en-US" altLang="en-US" sz="1100" dirty="0">
                <a:solidFill>
                  <a:schemeClr val="tx1"/>
                </a:solidFill>
              </a:rPr>
              <a:t>Presentation of submissions</a:t>
            </a:r>
          </a:p>
          <a:p>
            <a:pPr lvl="1">
              <a:lnSpc>
                <a:spcPct val="80000"/>
              </a:lnSpc>
              <a:buFont typeface="Arial" panose="020B0604020202020204" pitchFamily="34" charset="0"/>
              <a:buChar char="•"/>
            </a:pPr>
            <a:r>
              <a:rPr lang="en-US" altLang="en-US" sz="1100" dirty="0">
                <a:solidFill>
                  <a:schemeClr val="tx1"/>
                </a:solidFill>
              </a:rPr>
              <a:t>Teleconference Plan</a:t>
            </a:r>
          </a:p>
          <a:p>
            <a:pPr lvl="1">
              <a:lnSpc>
                <a:spcPct val="80000"/>
              </a:lnSpc>
              <a:buFont typeface="Arial" panose="020B0604020202020204" pitchFamily="34" charset="0"/>
              <a:buChar char="•"/>
            </a:pPr>
            <a:r>
              <a:rPr lang="en-US" altLang="en-US" sz="1100" dirty="0">
                <a:solidFill>
                  <a:schemeClr val="tx1"/>
                </a:solidFill>
              </a:rPr>
              <a:t>Goals for March 2020</a:t>
            </a:r>
          </a:p>
          <a:p>
            <a:pPr lvl="1">
              <a:lnSpc>
                <a:spcPct val="80000"/>
              </a:lnSpc>
              <a:buFont typeface="Arial" panose="020B0604020202020204" pitchFamily="34" charset="0"/>
              <a:buChar char="•"/>
            </a:pPr>
            <a:r>
              <a:rPr lang="en-US" altLang="en-US" sz="1100" dirty="0">
                <a:solidFill>
                  <a:schemeClr val="tx1"/>
                </a:solidFill>
              </a:rPr>
              <a:t>Any other business</a:t>
            </a:r>
          </a:p>
          <a:p>
            <a:pPr lvl="1">
              <a:lnSpc>
                <a:spcPct val="80000"/>
              </a:lnSpc>
              <a:buFont typeface="Arial" panose="020B0604020202020204" pitchFamily="34" charset="0"/>
              <a:buChar char="•"/>
            </a:pPr>
            <a:r>
              <a:rPr lang="en-US" altLang="en-US" sz="1100" dirty="0">
                <a:solidFill>
                  <a:schemeClr val="tx1"/>
                </a:solidFill>
              </a:rPr>
              <a:t>Adjourn</a:t>
            </a:r>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243228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graphicFrame>
        <p:nvGraphicFramePr>
          <p:cNvPr id="24" name="Table 23">
            <a:extLst>
              <a:ext uri="{FF2B5EF4-FFF2-40B4-BE49-F238E27FC236}">
                <a16:creationId xmlns:a16="http://schemas.microsoft.com/office/drawing/2014/main" id="{06E04ECF-0CD9-4975-B9DA-70B69DD09B07}"/>
              </a:ext>
            </a:extLst>
          </p:cNvPr>
          <p:cNvGraphicFramePr>
            <a:graphicFrameLocks noGrp="1"/>
          </p:cNvGraphicFramePr>
          <p:nvPr>
            <p:extLst>
              <p:ext uri="{D42A27DB-BD31-4B8C-83A1-F6EECF244321}">
                <p14:modId xmlns:p14="http://schemas.microsoft.com/office/powerpoint/2010/main" val="18150508"/>
              </p:ext>
            </p:extLst>
          </p:nvPr>
        </p:nvGraphicFramePr>
        <p:xfrm>
          <a:off x="883673" y="2209800"/>
          <a:ext cx="7193527" cy="3322320"/>
        </p:xfrm>
        <a:graphic>
          <a:graphicData uri="http://schemas.openxmlformats.org/drawingml/2006/table">
            <a:tbl>
              <a:tblPr firstRow="1" bandRow="1">
                <a:tableStyleId>{616DA210-FB5B-4158-B5E0-FEB733F419BA}</a:tableStyleId>
              </a:tblPr>
              <a:tblGrid>
                <a:gridCol w="779780">
                  <a:extLst>
                    <a:ext uri="{9D8B030D-6E8A-4147-A177-3AD203B41FA5}">
                      <a16:colId xmlns:a16="http://schemas.microsoft.com/office/drawing/2014/main" val="20000"/>
                    </a:ext>
                  </a:extLst>
                </a:gridCol>
                <a:gridCol w="1605343">
                  <a:extLst>
                    <a:ext uri="{9D8B030D-6E8A-4147-A177-3AD203B41FA5}">
                      <a16:colId xmlns:a16="http://schemas.microsoft.com/office/drawing/2014/main" val="20001"/>
                    </a:ext>
                  </a:extLst>
                </a:gridCol>
                <a:gridCol w="1605343">
                  <a:extLst>
                    <a:ext uri="{9D8B030D-6E8A-4147-A177-3AD203B41FA5}">
                      <a16:colId xmlns:a16="http://schemas.microsoft.com/office/drawing/2014/main" val="20002"/>
                    </a:ext>
                  </a:extLst>
                </a:gridCol>
                <a:gridCol w="1605343">
                  <a:extLst>
                    <a:ext uri="{9D8B030D-6E8A-4147-A177-3AD203B41FA5}">
                      <a16:colId xmlns:a16="http://schemas.microsoft.com/office/drawing/2014/main" val="20004"/>
                    </a:ext>
                  </a:extLst>
                </a:gridCol>
                <a:gridCol w="1597718">
                  <a:extLst>
                    <a:ext uri="{9D8B030D-6E8A-4147-A177-3AD203B41FA5}">
                      <a16:colId xmlns:a16="http://schemas.microsoft.com/office/drawing/2014/main" val="20006"/>
                    </a:ext>
                  </a:extLst>
                </a:gridCol>
              </a:tblGrid>
              <a:tr h="342846">
                <a:tc>
                  <a:txBody>
                    <a:bodyPr/>
                    <a:lstStyle/>
                    <a:p>
                      <a:pPr algn="ctr"/>
                      <a:endParaRPr lang="en-US" dirty="0"/>
                    </a:p>
                  </a:txBody>
                  <a:tcPr/>
                </a:tc>
                <a:tc>
                  <a:txBody>
                    <a:bodyPr/>
                    <a:lstStyle/>
                    <a:p>
                      <a:pPr algn="ctr"/>
                      <a:r>
                        <a:rPr lang="en-US" dirty="0"/>
                        <a:t>Monday</a:t>
                      </a:r>
                    </a:p>
                  </a:txBody>
                  <a:tcPr/>
                </a:tc>
                <a:tc>
                  <a:txBody>
                    <a:bodyPr/>
                    <a:lstStyle/>
                    <a:p>
                      <a:pPr algn="ctr"/>
                      <a:r>
                        <a:rPr lang="en-US" dirty="0"/>
                        <a:t>Tuesday</a:t>
                      </a:r>
                    </a:p>
                  </a:txBody>
                  <a:tcPr/>
                </a:tc>
                <a:tc>
                  <a:txBody>
                    <a:bodyPr/>
                    <a:lstStyle/>
                    <a:p>
                      <a:pPr algn="ctr"/>
                      <a:r>
                        <a:rPr lang="en-US" dirty="0"/>
                        <a:t>Wednesday</a:t>
                      </a:r>
                    </a:p>
                  </a:txBody>
                  <a:tcPr/>
                </a:tc>
                <a:tc>
                  <a:txBody>
                    <a:bodyPr/>
                    <a:lstStyle/>
                    <a:p>
                      <a:pPr algn="ctr"/>
                      <a:r>
                        <a:rPr lang="en-US" dirty="0"/>
                        <a:t>Thursday</a:t>
                      </a:r>
                    </a:p>
                  </a:txBody>
                  <a:tcPr/>
                </a:tc>
                <a:extLst>
                  <a:ext uri="{0D108BD9-81ED-4DB2-BD59-A6C34878D82A}">
                    <a16:rowId xmlns:a16="http://schemas.microsoft.com/office/drawing/2014/main" val="10000"/>
                  </a:ext>
                </a:extLst>
              </a:tr>
              <a:tr h="340451">
                <a:tc>
                  <a:txBody>
                    <a:bodyPr/>
                    <a:lstStyle/>
                    <a:p>
                      <a:pPr algn="ctr"/>
                      <a:r>
                        <a:rPr lang="en-US" dirty="0"/>
                        <a:t>AM 1</a:t>
                      </a:r>
                    </a:p>
                  </a:txBody>
                  <a:tcPr/>
                </a:tc>
                <a:tc>
                  <a:txBody>
                    <a:bodyPr/>
                    <a:lstStyle/>
                    <a:p>
                      <a:pPr algn="ctr"/>
                      <a:endParaRPr lang="en-US" sz="1800" b="1" dirty="0">
                        <a:solidFill>
                          <a:schemeClr val="tx1"/>
                        </a:solidFill>
                      </a:endParaRPr>
                    </a:p>
                  </a:txBody>
                  <a:tcPr/>
                </a:tc>
                <a:tc>
                  <a:txBody>
                    <a:bodyPr/>
                    <a:lstStyle/>
                    <a:p>
                      <a:pPr algn="ctr"/>
                      <a:endParaRPr lang="en-US" sz="1800" b="1" dirty="0"/>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extLst>
                  <a:ext uri="{0D108BD9-81ED-4DB2-BD59-A6C34878D82A}">
                    <a16:rowId xmlns:a16="http://schemas.microsoft.com/office/drawing/2014/main" val="10001"/>
                  </a:ext>
                </a:extLst>
              </a:tr>
              <a:tr h="396240">
                <a:tc>
                  <a:txBody>
                    <a:bodyPr/>
                    <a:lstStyle/>
                    <a:p>
                      <a:pPr algn="ctr"/>
                      <a:r>
                        <a:rPr lang="en-US" dirty="0"/>
                        <a:t>AM 2</a:t>
                      </a:r>
                    </a:p>
                  </a:txBody>
                  <a:tcPr/>
                </a:tc>
                <a:tc>
                  <a:txBody>
                    <a:bodyPr/>
                    <a:lstStyle/>
                    <a:p>
                      <a:pPr algn="ctr"/>
                      <a:endParaRPr lang="en-US" sz="1800" b="1" dirty="0"/>
                    </a:p>
                  </a:txBody>
                  <a:tcPr/>
                </a:tc>
                <a:tc>
                  <a:txBody>
                    <a:bodyPr/>
                    <a:lstStyle/>
                    <a:p>
                      <a:pPr algn="ctr"/>
                      <a:endParaRPr lang="en-US" sz="1200" b="1" dirty="0"/>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1" dirty="0"/>
                    </a:p>
                  </a:txBody>
                  <a:tcPr/>
                </a:tc>
                <a:extLst>
                  <a:ext uri="{0D108BD9-81ED-4DB2-BD59-A6C34878D82A}">
                    <a16:rowId xmlns:a16="http://schemas.microsoft.com/office/drawing/2014/main" val="10002"/>
                  </a:ext>
                </a:extLst>
              </a:tr>
              <a:tr h="365759">
                <a:tc>
                  <a:txBody>
                    <a:bodyPr/>
                    <a:lstStyle/>
                    <a:p>
                      <a:pPr algn="ctr"/>
                      <a:r>
                        <a:rPr lang="en-US" dirty="0"/>
                        <a:t>PM 1</a:t>
                      </a:r>
                    </a:p>
                  </a:txBody>
                  <a:tcPr/>
                </a:tc>
                <a:tc>
                  <a:txBody>
                    <a:bodyPr/>
                    <a:lstStyle/>
                    <a:p>
                      <a:pPr algn="ctr"/>
                      <a:r>
                        <a:rPr lang="en-US" sz="1800" b="1" dirty="0">
                          <a:solidFill>
                            <a:schemeClr val="tx1"/>
                          </a:solidFill>
                        </a:rPr>
                        <a:t>TGbe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TGbe</a:t>
                      </a:r>
                      <a:endParaRPr lang="en-US" dirty="0"/>
                    </a:p>
                  </a:txBody>
                  <a:tcPr/>
                </a:tc>
                <a:extLst>
                  <a:ext uri="{0D108BD9-81ED-4DB2-BD59-A6C34878D82A}">
                    <a16:rowId xmlns:a16="http://schemas.microsoft.com/office/drawing/2014/main" val="10003"/>
                  </a:ext>
                </a:extLst>
              </a:tr>
              <a:tr h="365759">
                <a:tc>
                  <a:txBody>
                    <a:bodyPr/>
                    <a:lstStyle/>
                    <a:p>
                      <a:pPr algn="ctr"/>
                      <a:r>
                        <a:rPr lang="en-US" dirty="0"/>
                        <a:t>PM</a:t>
                      </a:r>
                      <a:r>
                        <a:rPr lang="en-US" baseline="0" dirty="0"/>
                        <a:t> 2</a:t>
                      </a:r>
                      <a:endParaRPr lang="en-US" dirty="0"/>
                    </a:p>
                  </a:txBody>
                  <a:tcPr/>
                </a:tc>
                <a:tc>
                  <a:txBody>
                    <a:bodyPr/>
                    <a:lstStyle/>
                    <a:p>
                      <a:pPr algn="ctr"/>
                      <a:r>
                        <a:rPr lang="en-US" sz="1800" b="1" dirty="0">
                          <a:solidFill>
                            <a:schemeClr val="tx1"/>
                          </a:solidFill>
                        </a:rPr>
                        <a:t>TGbe Ad-Hoc</a:t>
                      </a:r>
                    </a:p>
                    <a:p>
                      <a:pPr algn="ctr"/>
                      <a:r>
                        <a:rPr lang="en-US" sz="1800" b="1" dirty="0">
                          <a:solidFill>
                            <a:schemeClr val="tx1"/>
                          </a:solidFill>
                        </a:rPr>
                        <a:t>[MAC/PHY]</a:t>
                      </a:r>
                      <a:r>
                        <a:rPr lang="en-US" b="1" dirty="0"/>
                        <a:t> </a:t>
                      </a: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TGbe</a:t>
                      </a:r>
                      <a:endParaRPr lang="en-US" dirty="0"/>
                    </a:p>
                  </a:txBody>
                  <a:tcPr/>
                </a:tc>
                <a:extLst>
                  <a:ext uri="{0D108BD9-81ED-4DB2-BD59-A6C34878D82A}">
                    <a16:rowId xmlns:a16="http://schemas.microsoft.com/office/drawing/2014/main" val="10004"/>
                  </a:ext>
                </a:extLst>
              </a:tr>
              <a:tr h="349405">
                <a:tc>
                  <a:txBody>
                    <a:bodyPr/>
                    <a:lstStyle/>
                    <a:p>
                      <a:pPr algn="ctr"/>
                      <a:r>
                        <a:rPr lang="en-US" dirty="0"/>
                        <a:t>EVE</a:t>
                      </a:r>
                    </a:p>
                  </a:txBody>
                  <a:tcPr/>
                </a:tc>
                <a:tc>
                  <a:txBody>
                    <a:bodyPr/>
                    <a:lstStyle/>
                    <a:p>
                      <a:pPr algn="ctr"/>
                      <a:endParaRPr lang="en-US" b="1" dirty="0"/>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bl>
          </a:graphicData>
        </a:graphic>
      </p:graphicFrame>
      <p:sp>
        <p:nvSpPr>
          <p:cNvPr id="7" name="Date Placeholder 3">
            <a:extLst>
              <a:ext uri="{FF2B5EF4-FFF2-40B4-BE49-F238E27FC236}">
                <a16:creationId xmlns:a16="http://schemas.microsoft.com/office/drawing/2014/main" id="{9D8ECBFC-61DD-489D-88F6-41275A7E34E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976818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15</a:t>
            </a:fld>
            <a:endParaRPr lang="en-GB"/>
          </a:p>
        </p:txBody>
      </p:sp>
      <p:graphicFrame>
        <p:nvGraphicFramePr>
          <p:cNvPr id="7" name="Table 6">
            <a:extLst>
              <a:ext uri="{FF2B5EF4-FFF2-40B4-BE49-F238E27FC236}">
                <a16:creationId xmlns:a16="http://schemas.microsoft.com/office/drawing/2014/main" id="{A4CB8852-6266-4676-A387-39BDB4922EE2}"/>
              </a:ext>
            </a:extLst>
          </p:cNvPr>
          <p:cNvGraphicFramePr>
            <a:graphicFrameLocks noGrp="1"/>
          </p:cNvGraphicFramePr>
          <p:nvPr>
            <p:extLst>
              <p:ext uri="{D42A27DB-BD31-4B8C-83A1-F6EECF244321}">
                <p14:modId xmlns:p14="http://schemas.microsoft.com/office/powerpoint/2010/main" val="3925724881"/>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606118">
                  <a:extLst>
                    <a:ext uri="{9D8B030D-6E8A-4147-A177-3AD203B41FA5}">
                      <a16:colId xmlns:a16="http://schemas.microsoft.com/office/drawing/2014/main" val="20000"/>
                    </a:ext>
                  </a:extLst>
                </a:gridCol>
                <a:gridCol w="4190000">
                  <a:extLst>
                    <a:ext uri="{9D8B030D-6E8A-4147-A177-3AD203B41FA5}">
                      <a16:colId xmlns:a16="http://schemas.microsoft.com/office/drawing/2014/main" val="20001"/>
                    </a:ext>
                  </a:extLst>
                </a:gridCol>
                <a:gridCol w="1560289">
                  <a:extLst>
                    <a:ext uri="{9D8B030D-6E8A-4147-A177-3AD203B41FA5}">
                      <a16:colId xmlns:a16="http://schemas.microsoft.com/office/drawing/2014/main" val="20002"/>
                    </a:ext>
                  </a:extLst>
                </a:gridCol>
                <a:gridCol w="884059">
                  <a:extLst>
                    <a:ext uri="{9D8B030D-6E8A-4147-A177-3AD203B41FA5}">
                      <a16:colId xmlns:a16="http://schemas.microsoft.com/office/drawing/2014/main" val="20004"/>
                    </a:ext>
                  </a:extLst>
                </a:gridCol>
                <a:gridCol w="912934">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extLst>
                  <a:ext uri="{0D108BD9-81ED-4DB2-BD59-A6C34878D82A}">
                    <a16:rowId xmlns:a16="http://schemas.microsoft.com/office/drawing/2014/main" val="10000"/>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extLst>
                  <a:ext uri="{0D108BD9-81ED-4DB2-BD59-A6C34878D82A}">
                    <a16:rowId xmlns:a16="http://schemas.microsoft.com/office/drawing/2014/main" val="942160162"/>
                  </a:ext>
                </a:extLst>
              </a:tr>
              <a:tr h="259126">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259126">
                <a:tc>
                  <a:txBody>
                    <a:bodyPr/>
                    <a:lstStyle/>
                    <a:p>
                      <a:pPr algn="ctr" fontAlgn="b"/>
                      <a:endParaRPr lang="en-US" sz="1200" b="0" kern="1200" dirty="0">
                        <a:solidFill>
                          <a:srgbClr val="00B0F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387265439"/>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4"/>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6267265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369950697"/>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
        <p:nvSpPr>
          <p:cNvPr id="8" name="Date Placeholder 3">
            <a:extLst>
              <a:ext uri="{FF2B5EF4-FFF2-40B4-BE49-F238E27FC236}">
                <a16:creationId xmlns:a16="http://schemas.microsoft.com/office/drawing/2014/main" id="{52B1CE01-1952-4764-B848-BB211BD5D1AB}"/>
              </a:ext>
            </a:extLst>
          </p:cNvPr>
          <p:cNvSpPr txBox="1">
            <a:spLocks/>
          </p:cNvSpPr>
          <p:nvPr/>
        </p:nvSpPr>
        <p:spPr>
          <a:xfrm>
            <a:off x="696912"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spTree>
    <p:extLst>
      <p:ext uri="{BB962C8B-B14F-4D97-AF65-F5344CB8AC3E}">
        <p14:creationId xmlns:p14="http://schemas.microsoft.com/office/powerpoint/2010/main" val="2304446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16</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1110732643"/>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606118">
                  <a:extLst>
                    <a:ext uri="{9D8B030D-6E8A-4147-A177-3AD203B41FA5}">
                      <a16:colId xmlns:a16="http://schemas.microsoft.com/office/drawing/2014/main" val="20000"/>
                    </a:ext>
                  </a:extLst>
                </a:gridCol>
                <a:gridCol w="4190000">
                  <a:extLst>
                    <a:ext uri="{9D8B030D-6E8A-4147-A177-3AD203B41FA5}">
                      <a16:colId xmlns:a16="http://schemas.microsoft.com/office/drawing/2014/main" val="20001"/>
                    </a:ext>
                  </a:extLst>
                </a:gridCol>
                <a:gridCol w="1560289">
                  <a:extLst>
                    <a:ext uri="{9D8B030D-6E8A-4147-A177-3AD203B41FA5}">
                      <a16:colId xmlns:a16="http://schemas.microsoft.com/office/drawing/2014/main" val="20002"/>
                    </a:ext>
                  </a:extLst>
                </a:gridCol>
                <a:gridCol w="884059">
                  <a:extLst>
                    <a:ext uri="{9D8B030D-6E8A-4147-A177-3AD203B41FA5}">
                      <a16:colId xmlns:a16="http://schemas.microsoft.com/office/drawing/2014/main" val="20004"/>
                    </a:ext>
                  </a:extLst>
                </a:gridCol>
                <a:gridCol w="912934">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extLst>
                  <a:ext uri="{0D108BD9-81ED-4DB2-BD59-A6C34878D82A}">
                    <a16:rowId xmlns:a16="http://schemas.microsoft.com/office/drawing/2014/main" val="10000"/>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extLst>
                  <a:ext uri="{0D108BD9-81ED-4DB2-BD59-A6C34878D82A}">
                    <a16:rowId xmlns:a16="http://schemas.microsoft.com/office/drawing/2014/main" val="942160162"/>
                  </a:ext>
                </a:extLst>
              </a:tr>
              <a:tr h="259126">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259126">
                <a:tc>
                  <a:txBody>
                    <a:bodyPr/>
                    <a:lstStyle/>
                    <a:p>
                      <a:pPr algn="ctr" fontAlgn="b"/>
                      <a:endParaRPr lang="en-US" sz="1200" b="0" kern="1200" dirty="0">
                        <a:solidFill>
                          <a:srgbClr val="00B0F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387265439"/>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4"/>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6267265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369950697"/>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
        <p:nvSpPr>
          <p:cNvPr id="8" name="Date Placeholder 3">
            <a:extLst>
              <a:ext uri="{FF2B5EF4-FFF2-40B4-BE49-F238E27FC236}">
                <a16:creationId xmlns:a16="http://schemas.microsoft.com/office/drawing/2014/main" id="{251682F8-AE90-4609-8197-160B4642AC6B}"/>
              </a:ext>
            </a:extLst>
          </p:cNvPr>
          <p:cNvSpPr txBox="1">
            <a:spLocks/>
          </p:cNvSpPr>
          <p:nvPr/>
        </p:nvSpPr>
        <p:spPr>
          <a:xfrm>
            <a:off x="696912"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2020</a:t>
            </a:r>
            <a:endParaRPr lang="en-GB" sz="1800" b="1" dirty="0">
              <a:solidFill>
                <a:schemeClr val="tx1"/>
              </a:solidFill>
            </a:endParaRPr>
          </a:p>
        </p:txBody>
      </p:sp>
    </p:spTree>
    <p:extLst>
      <p:ext uri="{BB962C8B-B14F-4D97-AF65-F5344CB8AC3E}">
        <p14:creationId xmlns:p14="http://schemas.microsoft.com/office/powerpoint/2010/main" val="2090181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17</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4288175515"/>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606118">
                  <a:extLst>
                    <a:ext uri="{9D8B030D-6E8A-4147-A177-3AD203B41FA5}">
                      <a16:colId xmlns:a16="http://schemas.microsoft.com/office/drawing/2014/main" val="20000"/>
                    </a:ext>
                  </a:extLst>
                </a:gridCol>
                <a:gridCol w="4190000">
                  <a:extLst>
                    <a:ext uri="{9D8B030D-6E8A-4147-A177-3AD203B41FA5}">
                      <a16:colId xmlns:a16="http://schemas.microsoft.com/office/drawing/2014/main" val="20001"/>
                    </a:ext>
                  </a:extLst>
                </a:gridCol>
                <a:gridCol w="1560289">
                  <a:extLst>
                    <a:ext uri="{9D8B030D-6E8A-4147-A177-3AD203B41FA5}">
                      <a16:colId xmlns:a16="http://schemas.microsoft.com/office/drawing/2014/main" val="20002"/>
                    </a:ext>
                  </a:extLst>
                </a:gridCol>
                <a:gridCol w="884059">
                  <a:extLst>
                    <a:ext uri="{9D8B030D-6E8A-4147-A177-3AD203B41FA5}">
                      <a16:colId xmlns:a16="http://schemas.microsoft.com/office/drawing/2014/main" val="20004"/>
                    </a:ext>
                  </a:extLst>
                </a:gridCol>
                <a:gridCol w="912934">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extLst>
                  <a:ext uri="{0D108BD9-81ED-4DB2-BD59-A6C34878D82A}">
                    <a16:rowId xmlns:a16="http://schemas.microsoft.com/office/drawing/2014/main" val="10000"/>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extLst>
                  <a:ext uri="{0D108BD9-81ED-4DB2-BD59-A6C34878D82A}">
                    <a16:rowId xmlns:a16="http://schemas.microsoft.com/office/drawing/2014/main" val="942160162"/>
                  </a:ext>
                </a:extLst>
              </a:tr>
              <a:tr h="259126">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259126">
                <a:tc>
                  <a:txBody>
                    <a:bodyPr/>
                    <a:lstStyle/>
                    <a:p>
                      <a:pPr algn="ctr" fontAlgn="b"/>
                      <a:endParaRPr lang="en-US" sz="1200" b="0" kern="1200" dirty="0">
                        <a:solidFill>
                          <a:srgbClr val="00B0F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387265439"/>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4"/>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6267265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369950697"/>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
        <p:nvSpPr>
          <p:cNvPr id="8" name="Date Placeholder 3">
            <a:extLst>
              <a:ext uri="{FF2B5EF4-FFF2-40B4-BE49-F238E27FC236}">
                <a16:creationId xmlns:a16="http://schemas.microsoft.com/office/drawing/2014/main" id="{109216C5-B6D8-43A9-891B-BD4E4660B7C9}"/>
              </a:ext>
            </a:extLst>
          </p:cNvPr>
          <p:cNvSpPr txBox="1">
            <a:spLocks/>
          </p:cNvSpPr>
          <p:nvPr/>
        </p:nvSpPr>
        <p:spPr>
          <a:xfrm>
            <a:off x="6858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spTree>
    <p:extLst>
      <p:ext uri="{BB962C8B-B14F-4D97-AF65-F5344CB8AC3E}">
        <p14:creationId xmlns:p14="http://schemas.microsoft.com/office/powerpoint/2010/main" val="4012074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7822E0-300D-4D08-9B65-5D26A9A9F4E6}"/>
              </a:ext>
            </a:extLst>
          </p:cNvPr>
          <p:cNvSpPr>
            <a:spLocks noGrp="1"/>
          </p:cNvSpPr>
          <p:nvPr>
            <p:ph type="title"/>
          </p:nvPr>
        </p:nvSpPr>
        <p:spPr/>
        <p:txBody>
          <a:bodyPr/>
          <a:lstStyle/>
          <a:p>
            <a:r>
              <a:rPr lang="en-US" dirty="0"/>
              <a:t>Order of Topics</a:t>
            </a:r>
          </a:p>
        </p:txBody>
      </p:sp>
      <p:sp>
        <p:nvSpPr>
          <p:cNvPr id="7" name="Content Placeholder 6">
            <a:extLst>
              <a:ext uri="{FF2B5EF4-FFF2-40B4-BE49-F238E27FC236}">
                <a16:creationId xmlns:a16="http://schemas.microsoft.com/office/drawing/2014/main" id="{BF16B00E-0465-4DAA-A723-E1F1D5B92EAC}"/>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dirty="0">
                <a:solidFill>
                  <a:srgbClr val="FF0000"/>
                </a:solidFill>
              </a:rPr>
              <a:t>TBD</a:t>
            </a:r>
          </a:p>
        </p:txBody>
      </p:sp>
      <p:sp>
        <p:nvSpPr>
          <p:cNvPr id="5" name="Slide Number Placeholder 4">
            <a:extLst>
              <a:ext uri="{FF2B5EF4-FFF2-40B4-BE49-F238E27FC236}">
                <a16:creationId xmlns:a16="http://schemas.microsoft.com/office/drawing/2014/main" id="{DCBA28DC-3402-4EAA-A287-C8C11BEF3F5B}"/>
              </a:ext>
            </a:extLst>
          </p:cNvPr>
          <p:cNvSpPr>
            <a:spLocks noGrp="1"/>
          </p:cNvSpPr>
          <p:nvPr>
            <p:ph type="sldNum" idx="12"/>
          </p:nvPr>
        </p:nvSpPr>
        <p:spPr/>
        <p:txBody>
          <a:bodyPr/>
          <a:lstStyle/>
          <a:p>
            <a:r>
              <a:rPr lang="en-GB"/>
              <a:t>Slide </a:t>
            </a:r>
            <a:fld id="{06B781AF-4CCF-49B0-A572-DE54FBE5D942}" type="slidenum">
              <a:rPr lang="en-GB" smtClean="0"/>
              <a:pPr/>
              <a:t>18</a:t>
            </a:fld>
            <a:endParaRPr lang="en-GB"/>
          </a:p>
        </p:txBody>
      </p:sp>
      <p:sp>
        <p:nvSpPr>
          <p:cNvPr id="4" name="Footer Placeholder 3">
            <a:extLst>
              <a:ext uri="{FF2B5EF4-FFF2-40B4-BE49-F238E27FC236}">
                <a16:creationId xmlns:a16="http://schemas.microsoft.com/office/drawing/2014/main" id="{6D381F41-0ECF-4167-881F-D698DB8B617B}"/>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E92B1DD2-5681-4E77-9C0C-ADAE4ABD4FB9}"/>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96256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Monday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Set and approve agenda</a:t>
            </a:r>
          </a:p>
          <a:p>
            <a:pPr>
              <a:lnSpc>
                <a:spcPct val="80000"/>
              </a:lnSpc>
              <a:buFont typeface="Arial" panose="020B0604020202020204" pitchFamily="34" charset="0"/>
              <a:buChar char="•"/>
            </a:pPr>
            <a:r>
              <a:rPr lang="en-US" altLang="en-US" dirty="0"/>
              <a:t>Summary from November 2019 meeting and conf calls</a:t>
            </a:r>
          </a:p>
          <a:p>
            <a:pPr>
              <a:lnSpc>
                <a:spcPct val="80000"/>
              </a:lnSpc>
              <a:buFont typeface="Arial" panose="020B0604020202020204" pitchFamily="34" charset="0"/>
              <a:buChar char="•"/>
            </a:pPr>
            <a:r>
              <a:rPr lang="en-US" altLang="en-US" sz="2200" dirty="0"/>
              <a:t>Approve TG minutes</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49687174-2333-461C-A650-A6C9E7F2C0ED}"/>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85407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Irvine, CA, USA</a:t>
            </a:r>
          </a:p>
          <a:p>
            <a:pPr algn="ctr">
              <a:lnSpc>
                <a:spcPct val="90000"/>
              </a:lnSpc>
              <a:buFontTx/>
              <a:buNone/>
            </a:pPr>
            <a:r>
              <a:rPr lang="en-US" sz="4000" dirty="0">
                <a:latin typeface="Arial" panose="020B0604020202020204" pitchFamily="34" charset="0"/>
              </a:rPr>
              <a:t>January 12-17, 2020</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from November 2019 meeting</a:t>
            </a:r>
          </a:p>
        </p:txBody>
      </p:sp>
      <p:sp>
        <p:nvSpPr>
          <p:cNvPr id="3" name="Content Placeholder 2"/>
          <p:cNvSpPr>
            <a:spLocks noGrp="1"/>
          </p:cNvSpPr>
          <p:nvPr>
            <p:ph idx="1"/>
          </p:nvPr>
        </p:nvSpPr>
        <p:spPr/>
        <p:txBody>
          <a:bodyPr/>
          <a:lstStyle/>
          <a:p>
            <a:pPr marL="400050">
              <a:buFont typeface="Arial" panose="020B0604020202020204" pitchFamily="34" charset="0"/>
              <a:buChar char="•"/>
            </a:pPr>
            <a:r>
              <a:rPr lang="en-US" sz="2000" dirty="0"/>
              <a:t>Discussed ~50 technical submissions covering a range of topics</a:t>
            </a:r>
          </a:p>
          <a:p>
            <a:pPr marL="800100" lvl="1">
              <a:buFont typeface="Arial" panose="020B0604020202020204" pitchFamily="34" charset="0"/>
              <a:buChar char="•"/>
            </a:pPr>
            <a:r>
              <a:rPr lang="en-US" sz="1800" dirty="0"/>
              <a:t>PHY, MIMO, Multi-AP coordination, </a:t>
            </a:r>
          </a:p>
          <a:p>
            <a:pPr marL="800100" lvl="1">
              <a:buFont typeface="Arial" panose="020B0604020202020204" pitchFamily="34" charset="0"/>
              <a:buChar char="•"/>
            </a:pPr>
            <a:r>
              <a:rPr lang="en-US" sz="1800" dirty="0"/>
              <a:t>Multi-Link, Low Latency, MAC, etc.</a:t>
            </a:r>
          </a:p>
          <a:p>
            <a:pPr marL="1200150" lvl="2">
              <a:buFont typeface="Arial" panose="020B0604020202020204" pitchFamily="34" charset="0"/>
              <a:buChar char="•"/>
            </a:pPr>
            <a:endParaRPr lang="en-US" sz="1600" dirty="0"/>
          </a:p>
          <a:p>
            <a:pPr marL="400050">
              <a:buFont typeface="Arial" panose="020B0604020202020204" pitchFamily="34" charset="0"/>
              <a:buChar char="•"/>
            </a:pPr>
            <a:r>
              <a:rPr lang="en-US" sz="2200" dirty="0"/>
              <a:t>Ran motions for inclusion of design concepts to TGbe SFD</a:t>
            </a:r>
          </a:p>
          <a:p>
            <a:pPr marL="800100" lvl="1">
              <a:buFont typeface="Arial" panose="020B0604020202020204" pitchFamily="34" charset="0"/>
              <a:buChar char="•"/>
            </a:pPr>
            <a:r>
              <a:rPr lang="en-US" sz="1800" dirty="0"/>
              <a:t>Tone plan, PHY preamble design, SIG field(s) content, multi-link operation, preamble puncturing, MAC functionalities, etc.</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E2FA109-B7A5-46ED-8E47-4790AC9BF333}"/>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2646946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55198-6C80-4466-BDAB-0558AB59AB56}"/>
              </a:ext>
            </a:extLst>
          </p:cNvPr>
          <p:cNvSpPr>
            <a:spLocks noGrp="1"/>
          </p:cNvSpPr>
          <p:nvPr>
            <p:ph type="title"/>
          </p:nvPr>
        </p:nvSpPr>
        <p:spPr/>
        <p:txBody>
          <a:bodyPr/>
          <a:lstStyle/>
          <a:p>
            <a:r>
              <a:rPr lang="en-US" dirty="0"/>
              <a:t>Summary from Conf Calls</a:t>
            </a:r>
          </a:p>
        </p:txBody>
      </p:sp>
      <p:sp>
        <p:nvSpPr>
          <p:cNvPr id="3" name="Content Placeholder 2">
            <a:extLst>
              <a:ext uri="{FF2B5EF4-FFF2-40B4-BE49-F238E27FC236}">
                <a16:creationId xmlns:a16="http://schemas.microsoft.com/office/drawing/2014/main" id="{5CFDA0E7-2421-40E8-A9D2-FC96EB4B13E4}"/>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10905E09-19AC-40E0-989D-6142EA21B221}"/>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77F13131-4EF1-45D6-8D35-6C8045FA687F}"/>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AF61291-D943-4490-A24C-2C3EC9E17CC8}"/>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034105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r>
              <a:rPr lang="en-US" sz="2000" dirty="0">
                <a:solidFill>
                  <a:srgbClr val="FF0000"/>
                </a:solidFill>
              </a:rPr>
              <a:t>Link 1</a:t>
            </a:r>
          </a:p>
          <a:p>
            <a:r>
              <a:rPr lang="en-US" sz="2000" dirty="0">
                <a:solidFill>
                  <a:srgbClr val="FF0000"/>
                </a:solidFill>
              </a:rPr>
              <a:t>Link 2</a:t>
            </a:r>
          </a:p>
          <a:p>
            <a:endParaRPr lang="en-US" sz="2000" dirty="0"/>
          </a:p>
          <a:p>
            <a:r>
              <a:rPr lang="en-US" sz="2000" dirty="0"/>
              <a:t>Move: 					Second:</a:t>
            </a:r>
          </a:p>
          <a:p>
            <a:r>
              <a:rPr lang="en-US" sz="2000" dirty="0"/>
              <a:t>Discussion: </a:t>
            </a:r>
          </a:p>
          <a:p>
            <a:r>
              <a:rPr lang="en-US" sz="2000" dirty="0"/>
              <a:t>Result: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4A7674FB-2303-43A9-9D9F-A55015B53E40}"/>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523270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Monday PM2</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24</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C9EE52E2-3C54-4024-A41E-740C945FEED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2367867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B93F42B0-28AC-4062-B06B-6469AC485A6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60372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1BE3B7A3-063B-4E50-B8F4-1CE99951270C}"/>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599809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PM1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27</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2D1129BB-0EFF-4C80-93FE-8A2A4E73D55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0324957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874792A0-F9D2-4B0D-88B5-A2A3EC1F33B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835338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AA004373-4E02-46C5-BD49-CB933CAE415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765247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EVE</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30</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77010FFB-0411-43D5-B836-55C8C23D020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624576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7C5093AF-FA65-4D7C-8998-1A41D958AC7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387707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04FCC880-CB2F-48D9-9C08-D8F4253A7D2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596491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Wednesday AM1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33</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AF797441-ADB6-44C6-A68C-F4BE0175F3E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717615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7E341AE-B937-405C-977B-22CD2D3223D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3241961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60CC32AD-CF93-4EA1-9061-89F45454D5DC}"/>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358124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Wednesday PM2</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2BBED712-6C19-4306-BC63-D85408A2758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5831810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FA93446A-311C-47A0-852E-816BDC15815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9505044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EC56AF23-9948-4B33-8E5D-C0A66FF5D6E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1045157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Thursday AM1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D0AEF751-DBB6-4EBD-AE82-04D73BE9D2A9}"/>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29778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lstStyle/>
          <a:p>
            <a:pPr marL="457200" indent="-457200"/>
            <a:r>
              <a:rPr lang="en-US" altLang="en-US" dirty="0">
                <a:hlinkClick r:id="rId2"/>
              </a:rPr>
              <a:t>https://imat.ieee.org/my-site/home</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B9729627-ADAE-4024-BD86-16598384D9A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930105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C9AA536-4FA5-4D6F-8DDD-CE89980D70C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2917573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4AB6E03E-F463-4042-A07E-D1313437B780}"/>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8731522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a:lnSpc>
                <a:spcPct val="80000"/>
              </a:lnSpc>
              <a:buFont typeface="Arial" panose="020B0604020202020204" pitchFamily="34" charset="0"/>
              <a:buChar char="•"/>
            </a:pPr>
            <a:r>
              <a:rPr lang="en-US" altLang="en-US" dirty="0"/>
              <a:t>Motions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42</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BB109BFC-9D39-41E7-B4A4-733A0B32709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6649109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05B0CF2-FED9-40D5-BBC2-41874C7EC24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1807906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Motions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AB990D79-45EB-430D-9522-CE6B8127821F}"/>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5086305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solidFill>
                  <a:schemeClr val="tx1"/>
                </a:solidFill>
              </a:rPr>
              <a:t>Motion 50</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t>
            </a:r>
          </a:p>
          <a:p>
            <a:endParaRPr lang="en-US" sz="2000" dirty="0"/>
          </a:p>
          <a:p>
            <a:endParaRPr lang="en-US" sz="2000" dirty="0"/>
          </a:p>
          <a:p>
            <a:endParaRPr lang="en-US" sz="2000" dirty="0"/>
          </a:p>
          <a:p>
            <a:endParaRPr lang="en-US" sz="2000" dirty="0"/>
          </a:p>
          <a:p>
            <a:r>
              <a:rPr lang="en-US" sz="2000" dirty="0"/>
              <a:t>Move: 							Second: </a:t>
            </a:r>
          </a:p>
          <a:p>
            <a:r>
              <a:rPr lang="en-US" sz="2000" dirty="0"/>
              <a:t>Discussion: </a:t>
            </a:r>
          </a:p>
          <a:p>
            <a:r>
              <a:rPr lang="en-US" sz="2000" dirty="0"/>
              <a:t>Result:</a:t>
            </a:r>
          </a:p>
          <a:p>
            <a:endParaRPr lang="en-US" sz="2000" dirty="0"/>
          </a:p>
          <a:p>
            <a:r>
              <a:rPr lang="en-US" sz="1400" dirty="0"/>
              <a:t>---------------------------------------------------------------------------------------------------------------------------------</a:t>
            </a:r>
          </a:p>
          <a:p>
            <a:r>
              <a:rPr lang="en-US" sz="1400" dirty="0"/>
              <a:t>Ref:</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715A91DB-CE13-4A7F-BEE1-7F6622366EA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1833851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PM2</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Motions</a:t>
            </a:r>
          </a:p>
          <a:p>
            <a:pPr lvl="0">
              <a:lnSpc>
                <a:spcPct val="80000"/>
              </a:lnSpc>
              <a:buFont typeface="Arial" panose="020B0604020202020204" pitchFamily="34" charset="0"/>
              <a:buChar char="•"/>
            </a:pPr>
            <a:r>
              <a:rPr lang="en-US" altLang="en-US" dirty="0"/>
              <a:t>Teleconference Plan</a:t>
            </a:r>
          </a:p>
          <a:p>
            <a:pPr>
              <a:lnSpc>
                <a:spcPct val="80000"/>
              </a:lnSpc>
              <a:buFont typeface="Arial" panose="020B0604020202020204" pitchFamily="34" charset="0"/>
              <a:buChar char="•"/>
            </a:pPr>
            <a:r>
              <a:rPr lang="en-US" altLang="en-US" dirty="0"/>
              <a:t>Goals for March 2020</a:t>
            </a:r>
          </a:p>
          <a:p>
            <a:pPr lvl="0">
              <a:lnSpc>
                <a:spcPct val="80000"/>
              </a:lnSpc>
              <a:buFont typeface="Arial" panose="020B0604020202020204" pitchFamily="34" charset="0"/>
              <a:buChar char="•"/>
            </a:pPr>
            <a:r>
              <a:rPr lang="en-US" altLang="en-US" dirty="0"/>
              <a:t>Any other business</a:t>
            </a:r>
          </a:p>
          <a:p>
            <a:pPr lvl="0">
              <a:lnSpc>
                <a:spcPct val="80000"/>
              </a:lnSpc>
              <a:buFont typeface="Arial" panose="020B0604020202020204" pitchFamily="34" charset="0"/>
              <a:buChar char="•"/>
            </a:pPr>
            <a:r>
              <a:rPr lang="en-US" altLang="en-US" dirty="0"/>
              <a:t>Adjourn</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C6CFB0D1-E5CB-4198-997E-CAB120860E8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7845060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C34E9D3-823A-4483-91D2-BFB5B46CE5C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9941651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Motions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ECDB27-196E-49F3-A384-D31F0CC8079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173134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Teleconference Plan</a:t>
            </a:r>
          </a:p>
        </p:txBody>
      </p:sp>
      <p:sp>
        <p:nvSpPr>
          <p:cNvPr id="11" name="Content Placeholder 10">
            <a:extLst>
              <a:ext uri="{FF2B5EF4-FFF2-40B4-BE49-F238E27FC236}">
                <a16:creationId xmlns:a16="http://schemas.microsoft.com/office/drawing/2014/main" id="{2E08324D-B948-4A51-BD7F-47D9114380C8}"/>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28A91C0F-0183-443C-9425-6A8B5A9AB2E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468723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dirty="0"/>
              <a:t>Make sure your badges are correct </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lvl="1">
              <a:buFont typeface="Arial" panose="020B0604020202020204" pitchFamily="34" charset="0"/>
              <a:buChar char="•"/>
            </a:pPr>
            <a:r>
              <a:rPr lang="en-US" altLang="en-US" sz="2200" dirty="0"/>
              <a:t>Upload submission: </a:t>
            </a:r>
            <a:r>
              <a:rPr lang="en-US" altLang="en-US" sz="2200" dirty="0">
                <a:hlinkClick r:id="rId3"/>
              </a:rPr>
              <a:t>http://mentor.ieee.org</a:t>
            </a:r>
            <a:r>
              <a:rPr lang="en-US" altLang="en-US" sz="2200" dirty="0"/>
              <a:t> in “TGbe” group</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en-US" altLang="ja-JP" dirty="0"/>
              <a:t>s area</a:t>
            </a:r>
          </a:p>
          <a:p>
            <a:pPr marL="800100" lvl="1" indent="-342900">
              <a:buFont typeface="Arial" panose="020B0604020202020204" pitchFamily="34" charset="0"/>
              <a:buChar char="•"/>
            </a:pPr>
            <a:r>
              <a:rPr lang="en-US" altLang="en-US" sz="2200" dirty="0"/>
              <a:t>See Jon Rosdahl –  </a:t>
            </a:r>
            <a:r>
              <a:rPr lang="en-US" altLang="en-US" sz="2200" dirty="0">
                <a:hlinkClick r:id="rId4"/>
              </a:rPr>
              <a:t>jrosdahl@ieee.org</a:t>
            </a:r>
            <a:endParaRPr lang="en-US" altLang="en-US" sz="2200" dirty="0"/>
          </a:p>
          <a:p>
            <a:pPr marL="1200150" lvl="2"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for March 2020</a:t>
            </a:r>
          </a:p>
        </p:txBody>
      </p:sp>
      <p:sp>
        <p:nvSpPr>
          <p:cNvPr id="11" name="Content Placeholder 10">
            <a:extLst>
              <a:ext uri="{FF2B5EF4-FFF2-40B4-BE49-F238E27FC236}">
                <a16:creationId xmlns:a16="http://schemas.microsoft.com/office/drawing/2014/main" id="{DA9AE685-BCBC-476B-8927-C85BF6E53BC3}"/>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4DB3B5CE-141C-4015-BE92-DAE65B4F7BE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3474230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61FA-8251-4076-A7E5-5BAD659EF444}"/>
              </a:ext>
            </a:extLst>
          </p:cNvPr>
          <p:cNvSpPr>
            <a:spLocks noGrp="1"/>
          </p:cNvSpPr>
          <p:nvPr>
            <p:ph type="title"/>
          </p:nvPr>
        </p:nvSpPr>
        <p:spPr/>
        <p:txBody>
          <a:bodyPr/>
          <a:lstStyle/>
          <a:p>
            <a:r>
              <a:rPr lang="en-US" dirty="0"/>
              <a:t>Any other business</a:t>
            </a:r>
          </a:p>
        </p:txBody>
      </p:sp>
      <p:sp>
        <p:nvSpPr>
          <p:cNvPr id="3" name="Content Placeholder 2">
            <a:extLst>
              <a:ext uri="{FF2B5EF4-FFF2-40B4-BE49-F238E27FC236}">
                <a16:creationId xmlns:a16="http://schemas.microsoft.com/office/drawing/2014/main" id="{AF47F81F-D874-4B51-8344-C301E01C0D30}"/>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E37021BD-E01D-4968-BE18-BD8ECD00B96A}"/>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03B5B706-6D09-4BE9-A6BF-E4D6460F88D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EA6F4D5-4F2F-4F6C-83C4-852B9C4736DF}"/>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0393123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a:t>adjourn</a:t>
            </a:r>
          </a:p>
        </p:txBody>
      </p:sp>
      <p:sp>
        <p:nvSpPr>
          <p:cNvPr id="5" name="Footer Placeholder 4">
            <a:extLst>
              <a:ext uri="{FF2B5EF4-FFF2-40B4-BE49-F238E27FC236}">
                <a16:creationId xmlns:a16="http://schemas.microsoft.com/office/drawing/2014/main" id="{97E02F75-3E0B-4283-B4F0-CC8A12C34190}"/>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11" name="Date Placeholder 3">
            <a:extLst>
              <a:ext uri="{FF2B5EF4-FFF2-40B4-BE49-F238E27FC236}">
                <a16:creationId xmlns:a16="http://schemas.microsoft.com/office/drawing/2014/main" id="{C5786EA5-5B96-4060-851B-D86FF61D8096}"/>
              </a:ext>
            </a:extLst>
          </p:cNvPr>
          <p:cNvSpPr txBox="1">
            <a:spLocks/>
          </p:cNvSpPr>
          <p:nvPr/>
        </p:nvSpPr>
        <p:spPr>
          <a:xfrm>
            <a:off x="6096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2020</a:t>
            </a:r>
            <a:endParaRPr lang="en-GB" sz="1800" b="1" dirty="0">
              <a:solidFill>
                <a:schemeClr val="tx1"/>
              </a:solidFill>
            </a:endParaRPr>
          </a:p>
        </p:txBody>
      </p:sp>
    </p:spTree>
    <p:extLst>
      <p:ext uri="{BB962C8B-B14F-4D97-AF65-F5344CB8AC3E}">
        <p14:creationId xmlns:p14="http://schemas.microsoft.com/office/powerpoint/2010/main" val="35583802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36939</TotalTime>
  <Words>2179</Words>
  <Application>Microsoft Office PowerPoint</Application>
  <PresentationFormat>On-screen Show (4:3)</PresentationFormat>
  <Paragraphs>527</Paragraphs>
  <Slides>53</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60" baseType="lpstr">
      <vt:lpstr>Arial</vt:lpstr>
      <vt:lpstr>Arial Black</vt:lpstr>
      <vt:lpstr>Calibri</vt:lpstr>
      <vt:lpstr>Monotype Sorts</vt:lpstr>
      <vt:lpstr>Times New Roman</vt:lpstr>
      <vt:lpstr>Office Theme</vt:lpstr>
      <vt:lpstr>Document</vt:lpstr>
      <vt:lpstr>TGbe January 2020 Meeting Agenda</vt:lpstr>
      <vt:lpstr>IEEE 802.11 TGbe: Enhancements for Extremely High Throughput (EHT) WLAN Task Group</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TGbe Agenda</vt:lpstr>
      <vt:lpstr>TGbe Schedule</vt:lpstr>
      <vt:lpstr>Straw Polls Submission’s List</vt:lpstr>
      <vt:lpstr>Back-Logged Submission’s List</vt:lpstr>
      <vt:lpstr>Submission’s List</vt:lpstr>
      <vt:lpstr>Order of Topics</vt:lpstr>
      <vt:lpstr>Agenda for Monday PM1</vt:lpstr>
      <vt:lpstr>Summary from November 2019 meeting</vt:lpstr>
      <vt:lpstr>Summary from Conf Calls</vt:lpstr>
      <vt:lpstr>Approve TG Minutes</vt:lpstr>
      <vt:lpstr>Submissions</vt:lpstr>
      <vt:lpstr>Agenda for Monday PM2</vt:lpstr>
      <vt:lpstr>PHY Ad-Hoc Session-Report</vt:lpstr>
      <vt:lpstr>MAC Ad-Hoc Session-Report</vt:lpstr>
      <vt:lpstr>Agenda for Tuesday PM1</vt:lpstr>
      <vt:lpstr>PHY Ad-Hoc Session-Report</vt:lpstr>
      <vt:lpstr>MAC Ad-Hoc Session-Report</vt:lpstr>
      <vt:lpstr>Agenda for Tuesday EVE</vt:lpstr>
      <vt:lpstr>PHY Ad-Hoc Session-Report</vt:lpstr>
      <vt:lpstr>MAC Ad-Hoc Session-Report</vt:lpstr>
      <vt:lpstr>Agenda for Wednesday AM1</vt:lpstr>
      <vt:lpstr>PHY Ad-Hoc Session-Report</vt:lpstr>
      <vt:lpstr>MAC Ad-Hoc Session-Report</vt:lpstr>
      <vt:lpstr>Agenda for Wednesday PM2</vt:lpstr>
      <vt:lpstr>PHY Ad-Hoc Session-Report</vt:lpstr>
      <vt:lpstr>MAC Ad-Hoc Session-Report</vt:lpstr>
      <vt:lpstr>Agenda for Thursday AM1</vt:lpstr>
      <vt:lpstr>PHY Ad-Hoc Session-Report</vt:lpstr>
      <vt:lpstr>MAC Ad-Hoc Session-Report</vt:lpstr>
      <vt:lpstr>Agenda for Thursday PM1</vt:lpstr>
      <vt:lpstr>Submissions</vt:lpstr>
      <vt:lpstr>Motions</vt:lpstr>
      <vt:lpstr>Motion 50</vt:lpstr>
      <vt:lpstr>Agenda for Thursday PM2</vt:lpstr>
      <vt:lpstr>Submissions</vt:lpstr>
      <vt:lpstr>Motions</vt:lpstr>
      <vt:lpstr>Teleconference Plan</vt:lpstr>
      <vt:lpstr>Goals for March 2020</vt:lpstr>
      <vt:lpstr>Any other business</vt:lpstr>
      <vt:lpstr>adjourn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1099</cp:revision>
  <cp:lastPrinted>1601-01-01T00:00:00Z</cp:lastPrinted>
  <dcterms:created xsi:type="dcterms:W3CDTF">2017-01-26T15:28:16Z</dcterms:created>
  <dcterms:modified xsi:type="dcterms:W3CDTF">2019-12-09T15:02:32Z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