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3" d="100"/>
          <a:sy n="73" d="100"/>
        </p:scale>
        <p:origin x="72"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97-00-AANI-aani-nov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7"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highlight>
                  <a:srgbClr val="FFFF00"/>
                </a:highlight>
              </a:rPr>
              <a:t>TBS</a:t>
            </a:r>
            <a:endParaRPr lang="en-US" b="0" dirty="0">
              <a:highlight>
                <a:srgbClr val="FFFF00"/>
              </a:highlight>
            </a:endParaRPr>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TBS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Arial" panose="020B0604020202020204" pitchFamily="34" charset="0"/>
              <a:buChar char="•"/>
            </a:pPr>
            <a:r>
              <a:rPr lang="en-GB" dirty="0"/>
              <a:t>The “Press Release” has been reviewed and approved by the SMEs, the 802.11 Chair, the 802 EC, and IEEE Corporate.</a:t>
            </a:r>
          </a:p>
          <a:p>
            <a:pPr marL="457200" indent="-457200">
              <a:buFont typeface="Arial" panose="020B0604020202020204" pitchFamily="34" charset="0"/>
              <a:buChar char="•"/>
            </a:pPr>
            <a:r>
              <a:rPr lang="en-GB" dirty="0"/>
              <a:t>The “Press Release” is available: </a:t>
            </a:r>
            <a:r>
              <a:rPr lang="en-GB" dirty="0">
                <a:highlight>
                  <a:srgbClr val="FFFF00"/>
                </a:highlight>
              </a:rPr>
              <a:t>TBS</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The status of the IMT-2020 is summarized in: </a:t>
            </a:r>
            <a:r>
              <a:rPr lang="en-US" sz="2800" b="0" dirty="0">
                <a:highlight>
                  <a:srgbClr val="FFFF00"/>
                </a:highlight>
              </a:rPr>
              <a:t>TBS</a:t>
            </a:r>
            <a:r>
              <a:rPr lang="en-US" sz="2800" b="0" dirty="0"/>
              <a:t>  </a:t>
            </a:r>
            <a:r>
              <a:rPr lang="en-US" sz="2800" b="0" dirty="0">
                <a:solidFill>
                  <a:schemeClr val="tx1"/>
                </a:solidFill>
              </a:rPr>
              <a:t>“</a:t>
            </a:r>
            <a:r>
              <a:rPr lang="en-US" sz="2800" b="0" dirty="0"/>
              <a:t>ITU IMT-2020 Status of Proposals”, Joseph Levy (InterDigital)</a:t>
            </a:r>
            <a:endParaRPr lang="en-US" sz="2800" b="0" dirty="0">
              <a:solidFill>
                <a:schemeClr val="tx1"/>
              </a:solidFill>
            </a:endParaRPr>
          </a:p>
          <a:p>
            <a:pPr>
              <a:buFont typeface="Arial" panose="020B0604020202020204" pitchFamily="34" charset="0"/>
              <a:buChar char="•"/>
            </a:pPr>
            <a:r>
              <a:rPr lang="en-US" sz="2800" b="0" dirty="0"/>
              <a:t>The ITU-R final Decision at meeting #33 December 2019: </a:t>
            </a:r>
          </a:p>
          <a:p>
            <a:pPr lvl="1">
              <a:buFont typeface="Arial" panose="020B0604020202020204" pitchFamily="34" charset="0"/>
              <a:buChar char="•"/>
            </a:pPr>
            <a:r>
              <a:rPr lang="en-US" sz="2400" dirty="0">
                <a:highlight>
                  <a:srgbClr val="FFFF00"/>
                </a:highlight>
              </a:rPr>
              <a:t>TBS</a:t>
            </a:r>
            <a:endParaRPr lang="en-US" sz="2400" b="0" dirty="0">
              <a:highlight>
                <a:srgbClr val="FFFF00"/>
              </a:highlight>
            </a:endParaRP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sz="2400" b="0" dirty="0">
                <a:solidFill>
                  <a:schemeClr val="tx1"/>
                </a:solidFill>
                <a:hlinkClick r:id="rId3"/>
              </a:rPr>
              <a:t>11-19/1529r1</a:t>
            </a:r>
            <a:r>
              <a:rPr lang="en-US" altLang="en-US" sz="2400" b="0" dirty="0">
                <a:solidFill>
                  <a:schemeClr val="tx1"/>
                </a:solidFill>
              </a:rPr>
              <a:t>, “</a:t>
            </a:r>
            <a:r>
              <a:rPr lang="en-US" sz="24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dirty="0">
                <a:highlight>
                  <a:srgbClr val="FFFF00"/>
                </a:highlight>
              </a:rPr>
              <a:t>TBS</a:t>
            </a:r>
            <a:endParaRPr lang="en-US" altLang="en-US" dirty="0">
              <a:solidFill>
                <a:schemeClr val="tx1"/>
              </a:solidFill>
              <a:highlight>
                <a:srgbClr val="FFFF00"/>
              </a:highlight>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2020</a:t>
            </a:r>
          </a:p>
          <a:p>
            <a:pPr algn="ctr"/>
            <a:r>
              <a:rPr lang="en-GB" dirty="0"/>
              <a:t> Hotel Irvine, Irvine, California,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a:t>Joseph Levy (InterDigital)</a:t>
            </a:r>
            <a:endParaRPr lang="en-GB" dirty="0"/>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a:t>
            </a:r>
            <a:r>
              <a:rPr lang="en-US" dirty="0"/>
              <a:t>2019 Meeting in Hanoi, Vietnam</a:t>
            </a:r>
            <a:r>
              <a:rPr lang="en-US" altLang="en-US" dirty="0"/>
              <a:t>:</a:t>
            </a:r>
            <a:br>
              <a:rPr lang="en-US" altLang="en-US" dirty="0"/>
            </a:br>
            <a:r>
              <a:rPr lang="en-US" altLang="en-US" dirty="0">
                <a:hlinkClick r:id="rId2"/>
              </a:rPr>
              <a:t>11-19/2097r0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60873816-0101-4504-946e-6fdefec58fb5"/>
    <ds:schemaRef ds:uri="http://purl.org/dc/terms/"/>
    <ds:schemaRef ds:uri="http://purl.org/dc/elements/1.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35273</TotalTime>
  <Words>2058</Words>
  <Application>Microsoft Office PowerPoint</Application>
  <PresentationFormat>Widescreen</PresentationFormat>
  <Paragraphs>275</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398</cp:revision>
  <cp:lastPrinted>1601-01-01T00:00:00Z</cp:lastPrinted>
  <dcterms:created xsi:type="dcterms:W3CDTF">2017-06-02T20:57:23Z</dcterms:created>
  <dcterms:modified xsi:type="dcterms:W3CDTF">2020-01-06T12:03:43Z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